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6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55478-7262-48A7-B2BB-26A6BBE64C99}" type="datetimeFigureOut">
              <a:rPr lang="es-ES" smtClean="0"/>
              <a:pPr/>
              <a:t>17/12/2020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080F2-F5AF-4A5E-B5D7-3BFBFC97B0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57224" y="714357"/>
            <a:ext cx="7600976" cy="2886094"/>
          </a:xfrm>
        </p:spPr>
        <p:txBody>
          <a:bodyPr/>
          <a:lstStyle/>
          <a:p>
            <a:r>
              <a:rPr lang="es-ES" dirty="0" smtClean="0"/>
              <a:t>FORO CINEFILO CON SENTIMIENTO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357562"/>
            <a:ext cx="7058052" cy="3286148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ADRIAN MADRID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/>
              <a:t> </a:t>
            </a:r>
            <a:r>
              <a:rPr lang="es-ES" dirty="0" smtClean="0"/>
              <a:t>                                ENDPOINTS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/usuario [POST]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*A INGRESAR:</a:t>
            </a:r>
          </a:p>
          <a:p>
            <a:pPr>
              <a:buNone/>
            </a:pPr>
            <a:r>
              <a:rPr lang="es-ES" dirty="0" smtClean="0"/>
              <a:t>-”nombre”: nombre</a:t>
            </a:r>
          </a:p>
          <a:p>
            <a:pPr>
              <a:buNone/>
            </a:pPr>
            <a:r>
              <a:rPr lang="es-ES" dirty="0" smtClean="0"/>
              <a:t>-”contraseña”: contraseña (se cifrara </a:t>
            </a:r>
            <a:r>
              <a:rPr lang="es-ES" dirty="0" err="1" smtClean="0"/>
              <a:t>despues</a:t>
            </a:r>
            <a:r>
              <a:rPr lang="es-ES" dirty="0" smtClean="0"/>
              <a:t>)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*devuelve:</a:t>
            </a:r>
          </a:p>
          <a:p>
            <a:pPr>
              <a:buNone/>
            </a:pPr>
            <a:r>
              <a:rPr lang="es-ES" dirty="0" smtClean="0"/>
              <a:t>ID del usuario con el que creará titulo de </a:t>
            </a:r>
            <a:r>
              <a:rPr lang="es-ES" dirty="0" err="1" smtClean="0"/>
              <a:t>pelicula</a:t>
            </a:r>
            <a:r>
              <a:rPr lang="es-ES" dirty="0" smtClean="0"/>
              <a:t> para hacer posteriormente reseñas sobre ella.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/</a:t>
            </a:r>
            <a:r>
              <a:rPr lang="es-ES" dirty="0" err="1" smtClean="0"/>
              <a:t>pelicula</a:t>
            </a:r>
            <a:r>
              <a:rPr lang="es-ES" dirty="0" smtClean="0"/>
              <a:t>  [POST]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*INGRESAR:</a:t>
            </a:r>
          </a:p>
          <a:p>
            <a:pPr>
              <a:buNone/>
            </a:pPr>
            <a:r>
              <a:rPr lang="es-ES" dirty="0" smtClean="0"/>
              <a:t>-”titulo”: titulo</a:t>
            </a:r>
          </a:p>
          <a:p>
            <a:pPr>
              <a:buNone/>
            </a:pPr>
            <a:r>
              <a:rPr lang="es-ES" dirty="0" smtClean="0"/>
              <a:t>-”</a:t>
            </a:r>
            <a:r>
              <a:rPr lang="es-ES" dirty="0" err="1" smtClean="0"/>
              <a:t>token</a:t>
            </a:r>
            <a:r>
              <a:rPr lang="es-ES" dirty="0" smtClean="0"/>
              <a:t>”: id usuario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*DEVUELVE:</a:t>
            </a:r>
          </a:p>
          <a:p>
            <a:pPr>
              <a:buNone/>
            </a:pPr>
            <a:r>
              <a:rPr lang="es-ES" dirty="0" smtClean="0"/>
              <a:t>“CAMPO DE PELICULA AÑADIDO CORRECTAMENTE”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/</a:t>
            </a:r>
            <a:r>
              <a:rPr lang="es-ES" dirty="0" err="1" smtClean="0"/>
              <a:t>pelicula</a:t>
            </a:r>
            <a:r>
              <a:rPr lang="es-ES" dirty="0" smtClean="0"/>
              <a:t>/&lt;titulo&gt; [GET]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*INGRESAR:</a:t>
            </a:r>
          </a:p>
          <a:p>
            <a:pPr>
              <a:buNone/>
            </a:pPr>
            <a:r>
              <a:rPr lang="es-ES" dirty="0" smtClean="0"/>
              <a:t>-NOMBRE DE LA PELICULA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*DEVUELVE:</a:t>
            </a:r>
          </a:p>
          <a:p>
            <a:pPr>
              <a:buNone/>
            </a:pPr>
            <a:r>
              <a:rPr lang="es-ES" dirty="0" smtClean="0"/>
              <a:t>-ID DE PELICULA PARA CREAR LA RESEÑA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/reseña  [POST]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dirty="0" smtClean="0"/>
              <a:t>*INGRESAR:</a:t>
            </a:r>
          </a:p>
          <a:p>
            <a:pPr>
              <a:buNone/>
            </a:pPr>
            <a:r>
              <a:rPr lang="es-ES" dirty="0" smtClean="0"/>
              <a:t>-”usuario”: id usuario,</a:t>
            </a:r>
          </a:p>
          <a:p>
            <a:pPr>
              <a:buNone/>
            </a:pPr>
            <a:r>
              <a:rPr lang="es-ES" dirty="0" smtClean="0"/>
              <a:t>-”titulo”: id titulo,</a:t>
            </a:r>
          </a:p>
          <a:p>
            <a:pPr>
              <a:buNone/>
            </a:pPr>
            <a:r>
              <a:rPr lang="es-ES" dirty="0" smtClean="0"/>
              <a:t>“reseña”: en ingles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*Devuelve:</a:t>
            </a:r>
          </a:p>
          <a:p>
            <a:pPr>
              <a:buNone/>
            </a:pPr>
            <a:r>
              <a:rPr lang="es-ES" dirty="0" smtClean="0"/>
              <a:t>-</a:t>
            </a:r>
            <a:r>
              <a:rPr lang="es-ES" dirty="0" err="1" smtClean="0"/>
              <a:t>calificacion</a:t>
            </a:r>
            <a:r>
              <a:rPr lang="es-ES" dirty="0" smtClean="0"/>
              <a:t>: </a:t>
            </a:r>
            <a:r>
              <a:rPr lang="es-ES" dirty="0" smtClean="0">
                <a:sym typeface="Wingdings" pitchFamily="2" charset="2"/>
              </a:rPr>
              <a:t> o </a:t>
            </a:r>
          </a:p>
          <a:p>
            <a:pPr>
              <a:buNone/>
            </a:pPr>
            <a:r>
              <a:rPr lang="es-ES" dirty="0" smtClean="0">
                <a:sym typeface="Wingdings" pitchFamily="2" charset="2"/>
              </a:rPr>
              <a:t>-reseña : la reseña del usuario </a:t>
            </a:r>
          </a:p>
          <a:p>
            <a:pPr>
              <a:buNone/>
            </a:pPr>
            <a:r>
              <a:rPr lang="es-ES" dirty="0" smtClean="0">
                <a:sym typeface="Wingdings" pitchFamily="2" charset="2"/>
              </a:rPr>
              <a:t>-titulo: el titulo de la </a:t>
            </a:r>
            <a:r>
              <a:rPr lang="es-ES" dirty="0" err="1" smtClean="0">
                <a:sym typeface="Wingdings" pitchFamily="2" charset="2"/>
              </a:rPr>
              <a:t>pelicula</a:t>
            </a:r>
            <a:r>
              <a:rPr lang="es-ES" dirty="0" smtClean="0">
                <a:sym typeface="Wingdings" pitchFamily="2" charset="2"/>
              </a:rPr>
              <a:t> de la que ha hecho la reseña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/usuario/&lt;nombre&gt; [GET]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*DEVUELVE: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LAS RESEÑAS QUE ESCRIBIÓ</a:t>
            </a:r>
          </a:p>
          <a:p>
            <a:pPr>
              <a:buNone/>
            </a:pPr>
            <a:r>
              <a:rPr lang="es-ES" dirty="0" smtClean="0"/>
              <a:t>LA CALIFICACION DE SUS RESEÑAS</a:t>
            </a:r>
          </a:p>
          <a:p>
            <a:pPr>
              <a:buNone/>
            </a:pPr>
            <a:r>
              <a:rPr lang="es-ES" dirty="0" smtClean="0"/>
              <a:t>EL TITULO DE LAS PELICULAS QUE COMENTÓ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/</a:t>
            </a:r>
            <a:r>
              <a:rPr lang="es-ES" dirty="0" err="1" smtClean="0"/>
              <a:t>repeli</a:t>
            </a:r>
            <a:r>
              <a:rPr lang="es-ES" dirty="0" smtClean="0"/>
              <a:t>/&lt;titulo&gt; [GET ]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*DEVUELVE LAS RESEÑAS DE ESE TITULO CON SU CALIFICACION Y EL USUARIO QUE LA ESCRIBIÓ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/reseñas [GET]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*DEVUELVE: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TODAS LAS RESEÑAS, CON SUS CALIFICACIONES, EL USUARIO QUE LAS ESCRIBIÓ, Y EL TITULO DE ESAS PELICULAS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                            FINALMENTE…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GRAFICANDO MIS RESEÑAS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APROVECHE LA BASE DE DATOS DE MONGO DONDE SE ENCUENTRAN LAS RESEÑAS CON SU USUARIO,TITULO, Y CALIFICACIONES PARA HACER UN PAR DE GRAFICAS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HE CREADO UNA BASE DE DATOS EN MONGO DB A TRAVES DE UNA API USANDO FLASK.</a:t>
            </a:r>
          </a:p>
          <a:p>
            <a:r>
              <a:rPr lang="es-ES" dirty="0" smtClean="0"/>
              <a:t>CON ESTA API SE PODRAN CREAR USUARIOS, ESPACIOS DE PELICULAS PARA AÑADIR POSTERIORMENTE RESEÑAS SOBRE ELLAS.</a:t>
            </a:r>
          </a:p>
          <a:p>
            <a:r>
              <a:rPr lang="es-ES" dirty="0" smtClean="0"/>
              <a:t>EN EL MOMENTO DE AÑADIR UNA RESEÑA, EL SERVIDOR TE DEVOLVERÁ EL SENTIMIENTO DE ESA RESEÑA ( POSITIVA O NEGATIVA)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Grafico </a:t>
            </a:r>
            <a:r>
              <a:rPr lang="es-ES" dirty="0" err="1" smtClean="0"/>
              <a:t>peliculas</a:t>
            </a:r>
            <a:endParaRPr lang="es-ES" dirty="0"/>
          </a:p>
        </p:txBody>
      </p:sp>
      <p:pic>
        <p:nvPicPr>
          <p:cNvPr id="4" name="3 Marcador de contenido" descr="grafico_pelicula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00306"/>
            <a:ext cx="8682084" cy="27054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Grafico usuarios</a:t>
            </a:r>
            <a:endParaRPr lang="es-ES" dirty="0"/>
          </a:p>
        </p:txBody>
      </p:sp>
      <p:pic>
        <p:nvPicPr>
          <p:cNvPr id="4" name="3 Marcador de contenido" descr="grafico_usuario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39807"/>
            <a:ext cx="8229600" cy="26467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PYTHON </a:t>
            </a:r>
          </a:p>
          <a:p>
            <a:r>
              <a:rPr lang="es-ES" dirty="0" smtClean="0"/>
              <a:t>MONGO DB </a:t>
            </a:r>
          </a:p>
          <a:p>
            <a:r>
              <a:rPr lang="es-ES" dirty="0" smtClean="0"/>
              <a:t>FLASK PARA LA API</a:t>
            </a:r>
          </a:p>
          <a:p>
            <a:r>
              <a:rPr lang="es-ES" dirty="0" smtClean="0"/>
              <a:t>LIBRERÍA KERAS</a:t>
            </a:r>
          </a:p>
          <a:p>
            <a:r>
              <a:rPr lang="es-ES" dirty="0" smtClean="0"/>
              <a:t>NLTK</a:t>
            </a:r>
          </a:p>
          <a:p>
            <a:r>
              <a:rPr lang="es-ES" dirty="0" smtClean="0"/>
              <a:t>SKLEARN</a:t>
            </a:r>
          </a:p>
          <a:p>
            <a:r>
              <a:rPr lang="es-ES" dirty="0" smtClean="0"/>
              <a:t>POSTMAN PARA IR VALIDANDO LA API…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 TODO…</a:t>
            </a:r>
            <a:endParaRPr lang="es-ES" dirty="0"/>
          </a:p>
        </p:txBody>
      </p:sp>
      <p:pic>
        <p:nvPicPr>
          <p:cNvPr id="4" name="3 Marcador de contenido" descr="meme_proyecto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500174"/>
            <a:ext cx="4934232" cy="4719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endParaRPr lang="es-ES" dirty="0"/>
          </a:p>
          <a:p>
            <a:pPr algn="ctr">
              <a:buNone/>
            </a:pPr>
            <a:r>
              <a:rPr lang="es-ES" dirty="0" smtClean="0"/>
              <a:t>FASES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LIMPIEZA DE DATASETS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sz="2400" dirty="0" smtClean="0"/>
              <a:t>#COLUMNA RESEÑAS</a:t>
            </a:r>
          </a:p>
          <a:p>
            <a:pPr>
              <a:buNone/>
            </a:pPr>
            <a:r>
              <a:rPr lang="es-ES" sz="2400" dirty="0" smtClean="0"/>
              <a:t>-LIMPIEZA ETIQUETAS HTML</a:t>
            </a:r>
          </a:p>
          <a:p>
            <a:pPr>
              <a:buNone/>
            </a:pPr>
            <a:r>
              <a:rPr lang="es-ES" sz="2400" dirty="0" smtClean="0"/>
              <a:t>-SIGNOS DE PUNTUACION</a:t>
            </a:r>
          </a:p>
          <a:p>
            <a:pPr>
              <a:buNone/>
            </a:pPr>
            <a:r>
              <a:rPr lang="es-ES" sz="2400" dirty="0" smtClean="0"/>
              <a:t>-ESPACIOS EN BLANCO MULTIPLES</a:t>
            </a:r>
          </a:p>
          <a:p>
            <a:pPr>
              <a:buNone/>
            </a:pPr>
            <a:r>
              <a:rPr lang="es-ES" sz="2400" dirty="0" smtClean="0"/>
              <a:t>-PALABRAS IRRELEVANTES COMO PREPOSICIONES, CADENAS CORTAS ETC…</a:t>
            </a:r>
          </a:p>
          <a:p>
            <a:pPr>
              <a:buNone/>
            </a:pPr>
            <a:endParaRPr lang="es-ES" sz="2400" dirty="0"/>
          </a:p>
          <a:p>
            <a:pPr>
              <a:buNone/>
            </a:pPr>
            <a:r>
              <a:rPr lang="es-ES" sz="2400" dirty="0" smtClean="0"/>
              <a:t>#COLUMNA ETIQUETAS</a:t>
            </a:r>
          </a:p>
          <a:p>
            <a:r>
              <a:rPr lang="es-ES" sz="2400" dirty="0" smtClean="0"/>
              <a:t>SUSTITUIR POSITIVO O NEGATIVO POR 1 Y 0.</a:t>
            </a:r>
          </a:p>
          <a:p>
            <a:pPr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positiva</a:t>
            </a:r>
            <a:r>
              <a:rPr lang="en-US" dirty="0" smtClean="0"/>
              <a:t> = "</a:t>
            </a:r>
            <a:r>
              <a:rPr lang="en-US" dirty="0" err="1" smtClean="0"/>
              <a:t>Nomadland</a:t>
            </a:r>
            <a:r>
              <a:rPr lang="en-US" dirty="0" smtClean="0"/>
              <a:t> is a humanist masterpiece ... This is a quiet film, but never a dull one, with shots and themes that will continue to resonate “</a:t>
            </a:r>
          </a:p>
          <a:p>
            <a:endParaRPr lang="en-US" dirty="0"/>
          </a:p>
          <a:p>
            <a:r>
              <a:rPr lang="es-ES" dirty="0" smtClean="0"/>
              <a:t>['</a:t>
            </a:r>
            <a:r>
              <a:rPr lang="es-ES" dirty="0" err="1" smtClean="0"/>
              <a:t>nomadland</a:t>
            </a:r>
            <a:r>
              <a:rPr lang="es-ES" dirty="0" smtClean="0"/>
              <a:t>', '</a:t>
            </a:r>
            <a:r>
              <a:rPr lang="es-ES" dirty="0" err="1" smtClean="0"/>
              <a:t>humanist</a:t>
            </a:r>
            <a:r>
              <a:rPr lang="es-ES" dirty="0" smtClean="0"/>
              <a:t>', '</a:t>
            </a:r>
            <a:r>
              <a:rPr lang="es-ES" dirty="0" err="1" smtClean="0"/>
              <a:t>masterpiece</a:t>
            </a:r>
            <a:r>
              <a:rPr lang="es-ES" dirty="0" smtClean="0"/>
              <a:t>', '</a:t>
            </a:r>
            <a:r>
              <a:rPr lang="es-ES" dirty="0" err="1" smtClean="0"/>
              <a:t>quiet</a:t>
            </a:r>
            <a:r>
              <a:rPr lang="es-ES" dirty="0" smtClean="0"/>
              <a:t>’, ‘film’, </a:t>
            </a:r>
            <a:r>
              <a:rPr lang="es-ES" dirty="0" err="1" smtClean="0"/>
              <a:t>resonate</a:t>
            </a:r>
            <a:r>
              <a:rPr lang="es-ES" dirty="0" smtClean="0"/>
              <a:t>’]</a:t>
            </a:r>
          </a:p>
          <a:p>
            <a:r>
              <a:rPr lang="es-ES" dirty="0" smtClean="0"/>
              <a:t>[41,33,884,7,9,5]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Modelo RED NEURONAL Simple Multicapa </a:t>
            </a:r>
            <a:r>
              <a:rPr lang="es-ES" dirty="0" err="1" smtClean="0"/>
              <a:t>Perceptron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 TODAS LAS PALABRAS DE TODAS LAS RESEÑAS ME QUEDE CON LAS 5000 MAS FRECUENTES PARA ENTRENAR EL MODELO, Y MEDIANTE LA LIBRERÍA TOKENIZER CONVERTI LAS PALABRAS EN NUMEROS, DEJANDO UNA ENTRADA EN LA RED NEURONAL DE 100 NUMEROS POR RESEÑA.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scores = </a:t>
            </a:r>
            <a:r>
              <a:rPr lang="es-ES" dirty="0" err="1" smtClean="0"/>
              <a:t>model.evaluate</a:t>
            </a:r>
            <a:r>
              <a:rPr lang="es-ES" dirty="0" smtClean="0"/>
              <a:t>(</a:t>
            </a:r>
            <a:r>
              <a:rPr lang="es-ES" dirty="0" err="1" smtClean="0"/>
              <a:t>X_test</a:t>
            </a:r>
            <a:r>
              <a:rPr lang="es-ES" dirty="0" smtClean="0"/>
              <a:t>, </a:t>
            </a:r>
            <a:r>
              <a:rPr lang="es-ES" dirty="0" err="1" smtClean="0"/>
              <a:t>y_test</a:t>
            </a:r>
            <a:r>
              <a:rPr lang="es-ES" dirty="0" smtClean="0"/>
              <a:t>, </a:t>
            </a:r>
            <a:r>
              <a:rPr lang="es-ES" dirty="0" err="1" smtClean="0"/>
              <a:t>verbose</a:t>
            </a:r>
            <a:r>
              <a:rPr lang="es-ES" dirty="0" smtClean="0"/>
              <a:t>=0)</a:t>
            </a:r>
          </a:p>
          <a:p>
            <a:r>
              <a:rPr lang="en-US" dirty="0" smtClean="0"/>
              <a:t>[==============================] - 20s 16ms/step - loss: 0.3561 - accuracy: 0.8382 - </a:t>
            </a:r>
            <a:r>
              <a:rPr lang="en-US" dirty="0" err="1" smtClean="0"/>
              <a:t>val_loss</a:t>
            </a:r>
            <a:r>
              <a:rPr lang="en-US" dirty="0" smtClean="0"/>
              <a:t>: 0.3007 - </a:t>
            </a:r>
            <a:r>
              <a:rPr lang="en-US" dirty="0" err="1" smtClean="0"/>
              <a:t>val_accuracy</a:t>
            </a:r>
            <a:r>
              <a:rPr lang="en-US" dirty="0" smtClean="0"/>
              <a:t>: 0.8735 </a:t>
            </a:r>
            <a:r>
              <a:rPr lang="en-US" dirty="0" err="1" smtClean="0"/>
              <a:t>Precisión</a:t>
            </a:r>
            <a:r>
              <a:rPr lang="en-US" dirty="0" smtClean="0"/>
              <a:t>: 87.35%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CONVOLUCIONAL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313/313 [==============================] - 3s 10ms/step - loss: 0.6331 - accuracy: 0.7446 </a:t>
            </a:r>
            <a:r>
              <a:rPr lang="en-US" dirty="0" err="1" smtClean="0"/>
              <a:t>Precisión</a:t>
            </a:r>
            <a:r>
              <a:rPr lang="en-US" dirty="0" smtClean="0"/>
              <a:t>: 74.46</a:t>
            </a:r>
            <a:r>
              <a:rPr lang="en-US" dirty="0" smtClean="0"/>
              <a:t>%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PREDICCIONES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Al ser el modelo de clasificación binaria, las reseñas de 0.5 para abajo, serian las negativas</a:t>
            </a:r>
          </a:p>
          <a:p>
            <a:r>
              <a:rPr lang="es-ES" sz="2000" dirty="0" err="1" smtClean="0"/>
              <a:t>pred_test</a:t>
            </a:r>
            <a:r>
              <a:rPr lang="es-ES" sz="2000" dirty="0" smtClean="0"/>
              <a:t> = </a:t>
            </a:r>
            <a:r>
              <a:rPr lang="es-ES" sz="2000" dirty="0" err="1" smtClean="0"/>
              <a:t>model.predict</a:t>
            </a:r>
            <a:r>
              <a:rPr lang="es-ES" sz="2000" dirty="0" smtClean="0"/>
              <a:t>(</a:t>
            </a:r>
            <a:r>
              <a:rPr lang="es-ES" sz="2000" dirty="0" err="1" smtClean="0"/>
              <a:t>X_test</a:t>
            </a:r>
            <a:r>
              <a:rPr lang="es-ES" sz="2000" dirty="0" smtClean="0"/>
              <a:t>) #HAGO PREDICCIONES EN EL CONJUNTO DE PRUEBA </a:t>
            </a:r>
          </a:p>
          <a:p>
            <a:endParaRPr lang="es-ES" sz="2000" dirty="0" smtClean="0"/>
          </a:p>
          <a:p>
            <a:r>
              <a:rPr lang="es-ES" sz="2000" dirty="0" err="1" smtClean="0"/>
              <a:t>pred_test</a:t>
            </a:r>
            <a:r>
              <a:rPr lang="es-ES" sz="2000" dirty="0" smtClean="0"/>
              <a:t>[9]</a:t>
            </a:r>
          </a:p>
          <a:p>
            <a:r>
              <a:rPr lang="es-ES" sz="2000" dirty="0" err="1" smtClean="0"/>
              <a:t>array</a:t>
            </a:r>
            <a:r>
              <a:rPr lang="es-ES" sz="2000" dirty="0" smtClean="0"/>
              <a:t>([0.01607266] </a:t>
            </a:r>
            <a:r>
              <a:rPr lang="es-ES" sz="2000" dirty="0" smtClean="0">
                <a:sym typeface="Wingdings" pitchFamily="2" charset="2"/>
              </a:rPr>
              <a:t> NEGATIVA</a:t>
            </a:r>
          </a:p>
          <a:p>
            <a:endParaRPr lang="es-ES" sz="2000" dirty="0">
              <a:sym typeface="Wingdings" pitchFamily="2" charset="2"/>
            </a:endParaRPr>
          </a:p>
          <a:p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 err="1" smtClean="0"/>
              <a:t>pred_test</a:t>
            </a:r>
            <a:r>
              <a:rPr lang="es-ES" sz="2000" dirty="0" smtClean="0"/>
              <a:t>[25]</a:t>
            </a:r>
            <a:endParaRPr lang="es-ES" sz="2000" dirty="0"/>
          </a:p>
          <a:p>
            <a:r>
              <a:rPr lang="es-ES" sz="2000" dirty="0" err="1" smtClean="0"/>
              <a:t>array</a:t>
            </a:r>
            <a:r>
              <a:rPr lang="es-ES" sz="2000" dirty="0"/>
              <a:t>([0.76632994</a:t>
            </a:r>
            <a:r>
              <a:rPr lang="es-ES" sz="2000" dirty="0" smtClean="0"/>
              <a:t>]  </a:t>
            </a:r>
            <a:r>
              <a:rPr lang="es-ES" sz="2000" dirty="0" smtClean="0">
                <a:sym typeface="Wingdings" pitchFamily="2" charset="2"/>
              </a:rPr>
              <a:t></a:t>
            </a:r>
            <a:r>
              <a:rPr lang="es-ES" sz="2000" dirty="0" smtClean="0"/>
              <a:t>POSITIVA</a:t>
            </a:r>
            <a:endParaRPr lang="es-ES" sz="2000" dirty="0"/>
          </a:p>
          <a:p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585</Words>
  <Application>Microsoft Office PowerPoint</Application>
  <PresentationFormat>Presentación en pantalla (4:3)</PresentationFormat>
  <Paragraphs>103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FORO CINEFILO CON SENTIMIENTO</vt:lpstr>
      <vt:lpstr>PROYECTO</vt:lpstr>
      <vt:lpstr>Diapositiva 3</vt:lpstr>
      <vt:lpstr>LIMPIEZA DE DATASETS</vt:lpstr>
      <vt:lpstr>EJEMPLO</vt:lpstr>
      <vt:lpstr>Modelo RED NEURONAL Simple Multicapa Perceptron</vt:lpstr>
      <vt:lpstr>Diapositiva 7</vt:lpstr>
      <vt:lpstr>MODELO CONVOLUCIONAL</vt:lpstr>
      <vt:lpstr>PREDICCIONES</vt:lpstr>
      <vt:lpstr>API</vt:lpstr>
      <vt:lpstr>/usuario [POST]</vt:lpstr>
      <vt:lpstr>/pelicula  [POST]</vt:lpstr>
      <vt:lpstr>/pelicula/&lt;titulo&gt; [GET]</vt:lpstr>
      <vt:lpstr>/reseña  [POST]</vt:lpstr>
      <vt:lpstr>/usuario/&lt;nombre&gt; [GET]</vt:lpstr>
      <vt:lpstr>/repeli/&lt;titulo&gt; [GET ]</vt:lpstr>
      <vt:lpstr>/reseñas [GET]</vt:lpstr>
      <vt:lpstr>Diapositiva 18</vt:lpstr>
      <vt:lpstr>GRAFICANDO MIS RESEÑAS</vt:lpstr>
      <vt:lpstr>Grafico peliculas</vt:lpstr>
      <vt:lpstr>Grafico usuarios</vt:lpstr>
      <vt:lpstr>HERRAMIENTAS</vt:lpstr>
      <vt:lpstr>ES TODO…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FORO CINEFILO CON SENTIMIENTO</dc:title>
  <dc:creator>Usuario de Windows</dc:creator>
  <cp:lastModifiedBy>Usuario de Windows</cp:lastModifiedBy>
  <cp:revision>16</cp:revision>
  <dcterms:created xsi:type="dcterms:W3CDTF">2020-12-17T09:23:11Z</dcterms:created>
  <dcterms:modified xsi:type="dcterms:W3CDTF">2020-12-17T14:59:44Z</dcterms:modified>
</cp:coreProperties>
</file>