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3588" cy="6858000"/>
  <p:notesSz cx="7315200" cy="9601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m19n3TTRcnLBDc8k05y7f6eh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/>
          <p:nvPr/>
        </p:nvSpPr>
        <p:spPr>
          <a:xfrm>
            <a:off x="0" y="0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/>
        </p:nvSpPr>
        <p:spPr>
          <a:xfrm>
            <a:off x="4563534" y="0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/>
        </p:nvSpPr>
        <p:spPr>
          <a:xfrm>
            <a:off x="0" y="10664666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  <p:sp>
        <p:nvSpPr>
          <p:cNvPr id="225" name="Google Shape;225;p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sp>
        <p:nvSpPr>
          <p:cNvPr id="314" name="Google Shape;314;p1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sp>
        <p:nvSpPr>
          <p:cNvPr id="324" name="Google Shape;324;p1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  <p:sp>
        <p:nvSpPr>
          <p:cNvPr id="334" name="Google Shape;334;p1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2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  <p:sp>
        <p:nvSpPr>
          <p:cNvPr id="344" name="Google Shape;344;p1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3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  <p:sp>
        <p:nvSpPr>
          <p:cNvPr id="353" name="Google Shape;353;p1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  <p:sp>
        <p:nvSpPr>
          <p:cNvPr id="362" name="Google Shape;362;p1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5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  <p:sp>
        <p:nvSpPr>
          <p:cNvPr id="371" name="Google Shape;371;p1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  <p:sp>
        <p:nvSpPr>
          <p:cNvPr id="381" name="Google Shape;381;p1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  <p:sp>
        <p:nvSpPr>
          <p:cNvPr id="391" name="Google Shape;391;p1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8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  <p:sp>
        <p:nvSpPr>
          <p:cNvPr id="400" name="Google Shape;400;p1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  <p:sp>
        <p:nvSpPr>
          <p:cNvPr id="236" name="Google Shape;236;p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  <p:sp>
        <p:nvSpPr>
          <p:cNvPr id="409" name="Google Shape;409;p2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  <p:sp>
        <p:nvSpPr>
          <p:cNvPr id="247" name="Google Shape;247;p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  <p:sp>
        <p:nvSpPr>
          <p:cNvPr id="256" name="Google Shape;256;p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  <p:sp>
        <p:nvSpPr>
          <p:cNvPr id="266" name="Google Shape;266;p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5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  <p:sp>
        <p:nvSpPr>
          <p:cNvPr id="276" name="Google Shape;276;p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  <p:sp>
        <p:nvSpPr>
          <p:cNvPr id="286" name="Google Shape;286;p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  <p:sp>
        <p:nvSpPr>
          <p:cNvPr id="296" name="Google Shape;296;p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304" name="Google Shape;304;p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-AR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3429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1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3429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3429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4064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2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4064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3810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3810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4318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4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2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8" name="Google Shape;208;p4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3429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3429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3429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4064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2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4064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3810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3810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4318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21"/>
            <p:cNvSpPr/>
            <p:nvPr/>
          </p:nvSpPr>
          <p:spPr>
            <a:xfrm>
              <a:off x="0" y="1622"/>
              <a:ext cx="54" cy="385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81" y="1988"/>
              <a:ext cx="398" cy="1454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508" y="3431"/>
              <a:ext cx="375" cy="88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605" y="4097"/>
              <a:ext cx="99" cy="22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63" y="2016"/>
              <a:ext cx="508" cy="2088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14" y="144"/>
              <a:ext cx="58" cy="1835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49" y="1855"/>
              <a:ext cx="40" cy="30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485" y="3451"/>
              <a:ext cx="111" cy="636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488" y="881"/>
              <a:ext cx="1299" cy="2541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581" y="4113"/>
              <a:ext cx="93" cy="203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485" y="3376"/>
              <a:ext cx="14" cy="13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535" y="3934"/>
              <a:ext cx="141" cy="383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21"/>
            <p:cNvSpPr/>
            <p:nvPr/>
          </p:nvSpPr>
          <p:spPr>
            <a:xfrm>
              <a:off x="17" y="0"/>
              <a:ext cx="302" cy="2763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347" y="2719"/>
              <a:ext cx="257" cy="987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634" y="3693"/>
              <a:ext cx="262" cy="61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329" y="2749"/>
              <a:ext cx="338" cy="1399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295" y="812"/>
              <a:ext cx="101" cy="1898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700" y="4139"/>
              <a:ext cx="75" cy="16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317" y="2587"/>
              <a:ext cx="43" cy="31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613" y="1982"/>
              <a:ext cx="879" cy="1702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676" y="4158"/>
              <a:ext cx="67" cy="1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613" y="3715"/>
              <a:ext cx="78" cy="416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613" y="3636"/>
              <a:ext cx="15" cy="134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634" y="3983"/>
              <a:ext cx="123" cy="325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4318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1622"/>
              <a:ext cx="54" cy="385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81" y="1988"/>
              <a:ext cx="398" cy="1454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508" y="3431"/>
              <a:ext cx="375" cy="88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605" y="4097"/>
              <a:ext cx="99" cy="22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63" y="2016"/>
              <a:ext cx="508" cy="2088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14" y="144"/>
              <a:ext cx="58" cy="1835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9" y="1855"/>
              <a:ext cx="40" cy="30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5" y="3451"/>
              <a:ext cx="111" cy="636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8" y="881"/>
              <a:ext cx="1299" cy="2541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581" y="4113"/>
              <a:ext cx="93" cy="203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85" y="3376"/>
              <a:ext cx="14" cy="13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535" y="3934"/>
              <a:ext cx="141" cy="383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35" name="Google Shape;135;p23"/>
            <p:cNvSpPr/>
            <p:nvPr/>
          </p:nvSpPr>
          <p:spPr>
            <a:xfrm>
              <a:off x="17" y="0"/>
              <a:ext cx="302" cy="2763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347" y="2719"/>
              <a:ext cx="257" cy="987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34" y="3693"/>
              <a:ext cx="262" cy="61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329" y="2749"/>
              <a:ext cx="338" cy="1399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95" y="812"/>
              <a:ext cx="101" cy="1898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700" y="4139"/>
              <a:ext cx="75" cy="16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317" y="2587"/>
              <a:ext cx="43" cy="31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13" y="1982"/>
              <a:ext cx="879" cy="1702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76" y="4158"/>
              <a:ext cx="67" cy="1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13" y="3715"/>
              <a:ext cx="78" cy="416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613" y="3636"/>
              <a:ext cx="15" cy="134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34" y="3983"/>
              <a:ext cx="123" cy="325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4318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1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Maestro - Detalle</a:t>
            </a:r>
            <a:endParaRPr sz="2400" b="0" i="1" u="none" strike="noStrike" cap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stock: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venta_prod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cod: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cant_vendida: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detalle = file of venta_prod;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maestro = file of producto;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1944688" y="-71462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/>
        </p:nvSpPr>
        <p:spPr>
          <a:xfrm>
            <a:off x="1944688" y="7143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2279650" y="620713"/>
            <a:ext cx="8915400" cy="587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mae:  maestro;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det:  detalle;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regm: producto;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regd: venta_prod;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6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cod_actual: </a:t>
            </a:r>
            <a:r>
              <a:rPr lang="es-AR" sz="26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6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 </a:t>
            </a:r>
            <a:r>
              <a:rPr lang="es-AR" sz="26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6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400" b="1" i="1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{Inicio del programa}</a:t>
            </a:r>
            <a:endParaRPr sz="2400" b="1" i="1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-AR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-AR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-AR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-AR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1805638" y="1452850"/>
            <a:ext cx="99138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lang="es-AR" sz="27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1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 </a:t>
            </a:r>
            <a:r>
              <a:rPr lang="es-AR" sz="2300" b="1" i="1" u="none" strike="noStrike" cap="non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lang="es-AR" sz="2300" b="1" i="1" u="none" strike="noStrike" cap="non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1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7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detalle}</a:t>
            </a:r>
            <a:r>
              <a:rPr lang="es-AR" sz="2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lang="es-AR" sz="1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1655763" y="1635125"/>
            <a:ext cx="8813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1524762" y="696913"/>
            <a:ext cx="10656887" cy="57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lang="es-AR" sz="28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del detalle}</a:t>
            </a:r>
            <a:endParaRPr sz="3000" b="1" i="1" u="none" strike="noStrike" cap="none">
              <a:solidFill>
                <a:srgbClr val="00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cod_actual := regd.cod;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tot_vendido := 0;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= cod_actual) </a:t>
            </a: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tot_vendido:=tot_vendido+regd.cant_vendida;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lang="es-AR" sz="30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actualiza el stock del producto con la cantidad vendida del mismo}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 – tot_vendido;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endParaRPr sz="30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endParaRPr sz="30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2063750" y="785813"/>
            <a:ext cx="9677400" cy="515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endParaRPr sz="3000" b="1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lang="es-AR" sz="29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lang="es-AR" sz="2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AR" sz="2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lang="es-AR" sz="2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lang="es-AR" sz="29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 	{se actualiza el maestro}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2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-AR" sz="2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s-AR" sz="2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s-AR" sz="2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596200" y="142852"/>
            <a:ext cx="10145712" cy="664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¿Diferencia entre este ejemplo y el anterior?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agrega una iteración que permite agrupar todos los registros del detalle que modificarán a un elemento del maestro.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¿Inconvenientes de esta solución?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segunda operación </a:t>
            </a:r>
            <a:r>
              <a:rPr lang="es-AR" sz="2600" b="1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r>
              <a:rPr lang="es-AR" sz="2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sobre el archivo detalle se hace sin controlar el fin de datos del mismo. Podría solucionarse agregando un </a:t>
            </a:r>
            <a:r>
              <a:rPr lang="es-AR" sz="2600" b="1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s-AR" sz="2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permita controlar dicha operación, pero cuando finaliza la iteración interna, al retornar a la iteración principal se lee otro registro del archivo detalle, perdiendo así un registro.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1511300" y="985838"/>
            <a:ext cx="9936163" cy="56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lang="es-AR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const valoralto = '9999';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str4 = 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[4];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producto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cod: str4;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descripcion: 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string[30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  	pu: 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  	stock: 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venta_prod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		cod: str4;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	cant_vendida: 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1738313" y="142875"/>
            <a:ext cx="9942512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158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/>
          <p:nvPr/>
        </p:nvSpPr>
        <p:spPr>
          <a:xfrm>
            <a:off x="1738313" y="0"/>
            <a:ext cx="3941762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342900" marR="0" lvl="0" indent="-34131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s-AR"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36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1560874" y="946950"/>
            <a:ext cx="10531200" cy="5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22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mae: maestro;			regm: producto;   	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det: detalle;			regd: venta_prod;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total: </a:t>
            </a: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		   aux: str4; 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endParaRPr sz="2200" b="1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leer(	</a:t>
            </a: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archivo: detalle; </a:t>
            </a: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dato: venta_prod);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(archivo)))</a:t>
            </a: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 read 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dato)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lang="es-AR" sz="2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dato.cod := valoralto;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22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 txBox="1"/>
          <p:nvPr/>
        </p:nvSpPr>
        <p:spPr>
          <a:xfrm>
            <a:off x="1511300" y="985838"/>
            <a:ext cx="9936163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Times New Roman"/>
              <a:buNone/>
            </a:pPr>
            <a:r>
              <a:rPr lang="es-AR" sz="4000" b="0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s-AR" sz="3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leer(det, regd);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423988" y="714375"/>
            <a:ext cx="10769600" cy="581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lang="es-AR" sz="30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procesan todos los registros del archivo detalle}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&lt;&gt; valoralto) </a:t>
            </a:r>
            <a:r>
              <a:rPr lang="es-AR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aux := regd.cod;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total :=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endParaRPr sz="3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lang="es-AR" sz="3000" b="0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30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 				productos iguales en el archivo de detalle}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(aux = regd.cod) </a:t>
            </a: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:= total + regd.cant_vendida;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leer(det, regd);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endParaRPr sz="3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1452563" y="1500188"/>
            <a:ext cx="10502900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maestro:</a:t>
            </a: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Resume información sobre el dominio de un problema específico.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1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lang="es-AR" sz="3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archivo de productos de una empresa.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detalle:</a:t>
            </a: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Contiene movimientos realizados sobre la información almacenada en el maestro.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1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lang="es-AR" sz="3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archivo conteniendo las ventas sobre esos productos.</a:t>
            </a:r>
            <a:endParaRPr sz="3200" b="0" i="1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1511300" y="428625"/>
            <a:ext cx="9936163" cy="624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lang="es-AR" sz="26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el producto del detalle en el maestro}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aux) 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(mae, regm);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lang="es-AR" sz="2600" b="0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6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 		cantidad total vendida de ese producto}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regm.cant := regm.cant – total;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lang="es-AR" sz="26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reubica el puntero en el maestro}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lang="es-AR" sz="26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actualiza el maestro}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lang="es-AR" sz="26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		{se avanza en el maestro}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(mae)))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	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"/>
          <p:cNvSpPr txBox="1"/>
          <p:nvPr/>
        </p:nvSpPr>
        <p:spPr>
          <a:xfrm>
            <a:off x="1524000" y="1368425"/>
            <a:ext cx="10360025" cy="4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5125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s-AR"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Importante: </a:t>
            </a:r>
            <a:r>
              <a:rPr lang="es-AR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las precondiciones de cada caso particular.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s-AR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algoritmos a desarrollar deben tener en cuenta estas precondiciones, caso contrario determina la falla de su ejecución.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/>
        </p:nvSpPr>
        <p:spPr>
          <a:xfrm>
            <a:off x="1666875" y="142875"/>
            <a:ext cx="993140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 - Precondiciones</a:t>
            </a:r>
            <a:endParaRPr sz="3600" b="1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1809750" y="1428750"/>
            <a:ext cx="10217150" cy="538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3538" marR="0" lvl="0" indent="-2428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2428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solo registro del maestro que seguro existe.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maestro que se modifica, es alterado por un solo un elemento del archivo detalle. </a:t>
            </a: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2428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944688" y="76200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s-AR" sz="2800" b="1" i="1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{precio unitario}                  </a:t>
            </a:r>
            <a:endParaRPr sz="2800" b="1" i="1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stock: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venta_prod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cod: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cant_vendida: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/>
        </p:nvSpPr>
        <p:spPr>
          <a:xfrm>
            <a:off x="1944688" y="71414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524894" y="1071546"/>
            <a:ext cx="8878887" cy="523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mae: maestro;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det: detalle;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regm: producto;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regd: venta_prod;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800" b="1" i="1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 Inicio del programa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'maestro.dat');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'detalle.dat');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1776413" y="1511300"/>
            <a:ext cx="9913937" cy="477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lang="es-AR" sz="28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read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r>
              <a:rPr lang="es-AR" sz="31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300" b="1" i="1" u="none" strike="noStrike" cap="non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lang="es-AR" sz="2300" b="1" i="1" u="none" strike="noStrike" cap="non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1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7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	detalle}</a:t>
            </a:r>
            <a:r>
              <a:rPr lang="es-AR" sz="2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lang="es-AR" sz="31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0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65125" marR="0" lvl="0" indent="-241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lang="es-AR" sz="1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16050" y="642938"/>
            <a:ext cx="10539413" cy="56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125" marR="0" lvl="0" indent="-365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lang="es-AR" sz="28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lang="es-AR" sz="28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cantidad vendida de ese producto}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regm.stock-regd.cant_vendida;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AR" sz="28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lang="es-A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AR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lang="es-AR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lang="es-AR" sz="2800" b="1" i="1" u="none" strike="noStrike" cap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{Se actualiza el maestro}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end; </a:t>
            </a:r>
            <a:r>
              <a:rPr lang="es-AR" sz="2800" b="1" i="1" u="none" strike="noStrike" cap="non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Fin while archivo detalle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3651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s-AR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/>
        </p:nvSpPr>
        <p:spPr>
          <a:xfrm>
            <a:off x="1870075" y="142875"/>
            <a:ext cx="9942513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158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1881188" y="1357313"/>
            <a:ext cx="10288587" cy="55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3538" marR="0" lvl="0" indent="-242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2428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registro del maestro que seguro existe.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archivo maestro puede no ser modificado, o ser </a:t>
            </a:r>
            <a:r>
              <a:rPr lang="es-AR" sz="3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 por uno o más elementos del detalle</a:t>
            </a: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8" marR="0" lvl="0" indent="-2428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Microsoft Office PowerPoint</Application>
  <PresentationFormat>Custom</PresentationFormat>
  <Paragraphs>271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Times New Roman</vt:lpstr>
      <vt:lpstr>Calibri</vt:lpstr>
      <vt:lpstr>Courier New</vt:lpstr>
      <vt:lpstr>Arial</vt:lpstr>
      <vt:lpstr>Century Gothic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Noelia</dc:creator>
  <cp:lastModifiedBy>fasdas srl</cp:lastModifiedBy>
  <cp:revision>1</cp:revision>
  <dcterms:created xsi:type="dcterms:W3CDTF">1601-01-01T00:00:00Z</dcterms:created>
  <dcterms:modified xsi:type="dcterms:W3CDTF">2023-03-29T23:50:01Z</dcterms:modified>
</cp:coreProperties>
</file>