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1C1-AA5C-42D1-847F-1ED9BDC4277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871-3963-4F50-8033-FF0EF88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5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1C1-AA5C-42D1-847F-1ED9BDC4277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871-3963-4F50-8033-FF0EF88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9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1C1-AA5C-42D1-847F-1ED9BDC4277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871-3963-4F50-8033-FF0EF88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8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1C1-AA5C-42D1-847F-1ED9BDC4277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871-3963-4F50-8033-FF0EF88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4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1C1-AA5C-42D1-847F-1ED9BDC4277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871-3963-4F50-8033-FF0EF88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8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1C1-AA5C-42D1-847F-1ED9BDC4277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871-3963-4F50-8033-FF0EF88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2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1C1-AA5C-42D1-847F-1ED9BDC4277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871-3963-4F50-8033-FF0EF88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2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1C1-AA5C-42D1-847F-1ED9BDC4277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871-3963-4F50-8033-FF0EF88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7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1C1-AA5C-42D1-847F-1ED9BDC4277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871-3963-4F50-8033-FF0EF88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8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1C1-AA5C-42D1-847F-1ED9BDC4277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871-3963-4F50-8033-FF0EF88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9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1C1-AA5C-42D1-847F-1ED9BDC4277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871-3963-4F50-8033-FF0EF88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4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F91C1-AA5C-42D1-847F-1ED9BDC4277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3871-3963-4F50-8033-FF0EF88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9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828799" y="156588"/>
            <a:ext cx="6844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FF0000"/>
                </a:solidFill>
              </a:rPr>
              <a:t>K-Najbliżsi Sąsiedzi demo w </a:t>
            </a:r>
            <a:r>
              <a:rPr lang="pl-PL" sz="2400" b="1" dirty="0" err="1">
                <a:solidFill>
                  <a:srgbClr val="FF0000"/>
                </a:solidFill>
              </a:rPr>
              <a:t>Jupyter</a:t>
            </a:r>
            <a:r>
              <a:rPr lang="pl-PL" sz="2400" b="1" dirty="0">
                <a:solidFill>
                  <a:srgbClr val="FF0000"/>
                </a:solidFill>
              </a:rPr>
              <a:t> Notebook
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1933302" y="879565"/>
            <a:ext cx="248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Loadings: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714101" y="1344191"/>
            <a:ext cx="6365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Anaconda Navigator</a:t>
            </a:r>
          </a:p>
          <a:p>
            <a:pPr marL="342900" indent="-342900">
              <a:buAutoNum type="arabicPeriod"/>
            </a:pPr>
            <a:r>
              <a:rPr lang="en-US" dirty="0"/>
              <a:t>Launch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342900" indent="-342900">
              <a:buAutoNum type="arabicPeriod"/>
            </a:pPr>
            <a:r>
              <a:rPr lang="en-US" dirty="0"/>
              <a:t>Click “new”</a:t>
            </a:r>
          </a:p>
          <a:p>
            <a:pPr marL="342900" indent="-342900">
              <a:buAutoNum type="arabicPeriod"/>
            </a:pPr>
            <a:r>
              <a:rPr lang="en-US" dirty="0"/>
              <a:t>In Menu click “File”</a:t>
            </a:r>
          </a:p>
          <a:p>
            <a:pPr marL="342900" indent="-342900">
              <a:buAutoNum type="arabicPeriod"/>
            </a:pPr>
            <a:r>
              <a:rPr lang="en-US" dirty="0"/>
              <a:t>Click “open”</a:t>
            </a:r>
          </a:p>
          <a:p>
            <a:pPr marL="342900" indent="-342900">
              <a:buAutoNum type="arabicPeriod"/>
            </a:pPr>
            <a:r>
              <a:rPr lang="pl-PL" dirty="0"/>
              <a:t>Przeanalizuj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 file</a:t>
            </a:r>
            <a:r>
              <a:rPr lang="pl-PL" dirty="0"/>
              <a:t>s</a:t>
            </a:r>
            <a:r>
              <a:rPr lang="en-US" dirty="0"/>
              <a:t>: </a:t>
            </a:r>
            <a:r>
              <a:rPr lang="en-US" b="1" dirty="0">
                <a:solidFill>
                  <a:srgbClr val="00B050"/>
                </a:solidFill>
              </a:rPr>
              <a:t>Iris KNN</a:t>
            </a:r>
            <a:r>
              <a:rPr lang="pl-PL" b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pl-PL" dirty="0"/>
              <a:t>poniżej na kolejnych slajdach</a:t>
            </a:r>
            <a:endParaRPr lang="en-US" dirty="0"/>
          </a:p>
        </p:txBody>
      </p:sp>
      <p:sp>
        <p:nvSpPr>
          <p:cNvPr id="7" name="Prostokąt 6"/>
          <p:cNvSpPr/>
          <p:nvPr/>
        </p:nvSpPr>
        <p:spPr>
          <a:xfrm>
            <a:off x="4876800" y="900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Celem jest użycie bazy danych, w której punkty danych są podzielone na kilka klas, aby przewidzieć klasyfikację nowego punktu próbki.
</a:t>
            </a:r>
            <a:endParaRPr lang="en-US" dirty="0"/>
          </a:p>
        </p:txBody>
      </p:sp>
      <p:sp>
        <p:nvSpPr>
          <p:cNvPr id="8" name="Prostokąt 7"/>
          <p:cNvSpPr/>
          <p:nvPr/>
        </p:nvSpPr>
        <p:spPr>
          <a:xfrm>
            <a:off x="4415246" y="362924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Aby przewidzieć gatunek irysów dla nowego kwiatka (cechy działek i płatków), co dodatkowo oznacza, że nowemu kwiatkowi zostanie przypisana wartość cech w oparciu o to, jak ściśle pasuje do istniejących cech gatunków irysa w zestawie treningowym.
</a:t>
            </a:r>
            <a:endParaRPr lang="en-US" dirty="0"/>
          </a:p>
        </p:txBody>
      </p:sp>
      <p:sp>
        <p:nvSpPr>
          <p:cNvPr id="9" name="pole tekstowe 8"/>
          <p:cNvSpPr txBox="1"/>
          <p:nvPr/>
        </p:nvSpPr>
        <p:spPr>
          <a:xfrm>
            <a:off x="4415245" y="3193811"/>
            <a:ext cx="322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Problem do </a:t>
            </a:r>
            <a:r>
              <a:rPr lang="en-US" b="1" dirty="0" err="1">
                <a:solidFill>
                  <a:srgbClr val="FF0000"/>
                </a:solidFill>
              </a:rPr>
              <a:t>rozwiązania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67" y="4506404"/>
            <a:ext cx="2127688" cy="499915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389707" y="5099986"/>
            <a:ext cx="6098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dirty="0"/>
              <a:t>Import bibliotek języka </a:t>
            </a:r>
            <a:r>
              <a:rPr lang="pl-PL" dirty="0" err="1"/>
              <a:t>Python</a:t>
            </a:r>
            <a:r>
              <a:rPr lang="pl-PL" dirty="0"/>
              <a:t>
Import zestawu danych (zmień katalog na lokalny)
Opis komórek skryptu
Interpretacja wyników: macierz pomyłek i dokładność</a:t>
            </a:r>
            <a:endParaRPr lang="en-US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4894217" y="618253"/>
            <a:ext cx="135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Ogólnie</a:t>
            </a:r>
            <a:r>
              <a:rPr lang="en-US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0424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635D298F-9BCF-4274-8F1B-88D7F4B67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21" y="0"/>
            <a:ext cx="8215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5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9F0EDF86-A210-4B89-BB0C-61B6FD2A1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48" y="5923921"/>
            <a:ext cx="7066667" cy="638095"/>
          </a:xfrm>
          <a:prstGeom prst="rect">
            <a:avLst/>
          </a:prstGeom>
        </p:spPr>
      </p:pic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CD07BEA0-43F9-49D9-A97C-8F672023D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14" y="51540"/>
            <a:ext cx="9428571" cy="420000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0FCA972-1C7D-4E1A-83AD-FDF505607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48" y="4540111"/>
            <a:ext cx="8933333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7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B704F60-4013-4074-A678-CE6CA4AEA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52" y="286212"/>
            <a:ext cx="8038095" cy="600000"/>
          </a:xfrm>
          <a:prstGeom prst="rect">
            <a:avLst/>
          </a:prstGeom>
        </p:spPr>
      </p:pic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1D99F130-4FEF-4880-BA20-58583A28C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58" y="1481735"/>
            <a:ext cx="9657143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34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DE7D945C-5D85-4F4B-A8C7-717DD279B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19" y="159809"/>
            <a:ext cx="7104762" cy="4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8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38AE884A-4B29-40B5-A811-3B305FAC8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35" y="388263"/>
            <a:ext cx="7952381" cy="3800000"/>
          </a:xfrm>
          <a:prstGeom prst="rect">
            <a:avLst/>
          </a:prstGeom>
        </p:spPr>
      </p:pic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2115D7CF-6C8F-4F64-A73B-4B22F6606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561" y="4911700"/>
            <a:ext cx="4476190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2381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DA15306C7B6024882346E01BCB91FA7" ma:contentTypeVersion="9" ma:contentTypeDescription="Utwórz nowy dokument." ma:contentTypeScope="" ma:versionID="9a9210286573cdd58ac001c1f8ee6d32">
  <xsd:schema xmlns:xsd="http://www.w3.org/2001/XMLSchema" xmlns:xs="http://www.w3.org/2001/XMLSchema" xmlns:p="http://schemas.microsoft.com/office/2006/metadata/properties" xmlns:ns2="eff87d91-f7b9-4911-8e55-31ec71283866" xmlns:ns3="3e69cb76-30b4-4f29-b956-8aa9c2f992f4" targetNamespace="http://schemas.microsoft.com/office/2006/metadata/properties" ma:root="true" ma:fieldsID="44f581229818bbd467bf0b757b8a3fc4" ns2:_="" ns3:_="">
    <xsd:import namespace="eff87d91-f7b9-4911-8e55-31ec71283866"/>
    <xsd:import namespace="3e69cb76-30b4-4f29-b956-8aa9c2f992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87d91-f7b9-4911-8e55-31ec712838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Tagi obrazów" ma:readOnly="false" ma:fieldId="{5cf76f15-5ced-4ddc-b409-7134ff3c332f}" ma:taxonomyMulti="true" ma:sspId="99f285bf-9bc8-44af-a2ef-b39ca4f7da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69cb76-30b4-4f29-b956-8aa9c2f992f4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d7a94a0-1b9b-437e-9fdd-bdd78b01337a}" ma:internalName="TaxCatchAll" ma:showField="CatchAllData" ma:web="3e69cb76-30b4-4f29-b956-8aa9c2f992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69cb76-30b4-4f29-b956-8aa9c2f992f4" xsi:nil="true"/>
    <lcf76f155ced4ddcb4097134ff3c332f xmlns="eff87d91-f7b9-4911-8e55-31ec712838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E110B2A-747F-4664-BD27-9C92C59530F2}"/>
</file>

<file path=customXml/itemProps2.xml><?xml version="1.0" encoding="utf-8"?>
<ds:datastoreItem xmlns:ds="http://schemas.openxmlformats.org/officeDocument/2006/customXml" ds:itemID="{BCDA2E92-4A35-4DD5-92E5-B70D30528A0D}"/>
</file>

<file path=customXml/itemProps3.xml><?xml version="1.0" encoding="utf-8"?>
<ds:datastoreItem xmlns:ds="http://schemas.openxmlformats.org/officeDocument/2006/customXml" ds:itemID="{17AA7CE1-B774-4B80-B97A-9F9392859A1C}"/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139</Words>
  <Application>Microsoft Office PowerPoint</Application>
  <PresentationFormat>Panoramiczny</PresentationFormat>
  <Paragraphs>13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Użytkownik systemu Windows</dc:creator>
  <cp:lastModifiedBy>Marek Kruk</cp:lastModifiedBy>
  <cp:revision>7</cp:revision>
  <dcterms:created xsi:type="dcterms:W3CDTF">2020-02-23T10:15:09Z</dcterms:created>
  <dcterms:modified xsi:type="dcterms:W3CDTF">2022-03-30T06:48:13Z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0x0101001DA15306C7B6024882346E01BCB91FA7</vt:lpwstr>
  </property>
</Properties>
</file>