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68" r:id="rId9"/>
    <p:sldId id="260" r:id="rId10"/>
    <p:sldId id="261" r:id="rId11"/>
    <p:sldId id="262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25B59-3D67-4C82-893C-0F83C2B8D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0E03D94-01F9-4FF5-8839-8A4CD519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DB7E42-D078-44FC-917C-AF90F889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B2B832-5A20-4EE5-A49D-50A6AA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31F9C0-80AB-428E-B101-ED3F44FC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811D1E-055A-4DC2-9B85-3C1A0F20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1D8C31-3C31-49DF-8229-1843E1F26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5467D5-8398-4626-B54F-C6F0598F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1AF432-2205-45C2-9A76-D02F88F5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D0E747-9C3D-4DF3-8579-6C6A385F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4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7953DE4-A780-41D6-BEA1-72847BC3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678E0C-43DB-4289-A2C6-479F1ED5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87AA1F-C8EF-4A5D-A92C-BFC678AD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3BA61C-35C7-40BD-AB17-885B6591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B10AB0-46EF-4A06-9E6D-3538CD23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7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BF5A27-C92C-4039-A252-55F16EA8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ECA8E-66FB-4A9D-BBDC-DEAEED27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FEF1AE-6D09-44B9-9E59-13C6C7E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39F011-68DA-46D7-87B7-E5FCF7A4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8681FF-CC95-495E-AF51-AE4BFC8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9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4CF7D8-9693-4E97-BF27-8CA1BB7B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BD3628-FD31-4845-B0B7-1015221B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A1F3F7-1C37-4CC7-BCEF-3E00C408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BF9A2C-3938-4867-8044-6DF83E6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B7A153-3AD9-4121-873D-9E9247B6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3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88AECD-BCC6-498B-960F-FD1E459E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B6F729-B44A-485C-AE59-F6A23321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6D42F2-5808-4202-BA3E-1FEDAE0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1AE635-88BD-4C60-87B9-96FBF2B0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614834-2DF5-49EA-BA68-A6F306F1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1CD525-959A-4E56-9376-5BD9BAEE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3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3FD4D-BB7E-40AF-9208-9473628B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68BF88-BAC5-41CA-B56F-6BBE162F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E35B728-A710-4EE1-87B3-563BE022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582D326-9588-4054-AC04-ECB18AE1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52DE7F4-75F6-43D3-A67B-189FDC0D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7E1BAD1-3C1F-45DC-A74C-CEDFDC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E0BF87-F15E-4F8E-AA39-A1C183C7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FE7EF52-F0F5-4F69-8D8E-60420E6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307CF-792F-4690-ADD9-D6F93D7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B3F6C5-6BF3-4314-8685-7D474DF4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B313E1-B8EC-4C23-AA90-0687442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59A70F-F446-41A0-8B79-ADDD7DDC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8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0130D88-162E-464F-B6D0-1EB98269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B241884-DC30-4586-A2D8-4E81F7E7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B3A4A3-DC52-4B2A-9835-37B18639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18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674E8-F63A-4C55-AAA3-29CA64E0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9C6E32-CE7C-4B62-B57E-04EAF34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3CA631-2ECE-49F4-AB68-60E22178D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CD9D3E-1254-4221-90DF-6256D302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A2A143-A363-4F12-ABDF-DF7DF07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F5F31F-AA0D-4479-9682-A3501490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49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063BB-AC1C-4B44-BCCE-70C334CE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4080D7-5350-4071-B827-BD9CFB332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409836-5993-44EA-9DD2-9FF5D42C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5954FB-6B14-4241-9ECB-4B21FF3F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D3F126-2654-483C-A8F8-47378954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07CA74-2E49-4AA3-8C1A-DEA7B55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0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23198C6-5C28-4DAE-B221-2D7D1C66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519A8F-8DA1-44F0-8840-4FE63155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A1577E-77BA-4819-AEDF-68CDD74B6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A1B8-E128-45CF-9AD3-F33F9F0A96DE}" type="datetimeFigureOut">
              <a:rPr lang="pl-PL" smtClean="0"/>
              <a:t>14.05.2021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3BBC1A-A36A-4EC8-82C4-5BE0F38D5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7487B7-2FFC-476F-905B-A1FDF9945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33A8-B002-4B53-A756-717B74F29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3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D1C0B55-6FE5-4958-95B6-669E6605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6" y="62144"/>
            <a:ext cx="5387356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73DEB63-6829-48CD-BE36-2073FBF8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94" y="5976201"/>
            <a:ext cx="5719606" cy="85241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A3C640B-6818-4993-AC58-7DBE511D9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6" y="1692876"/>
            <a:ext cx="6632174" cy="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4DDD0C2-FA6C-4D78-971C-CDD890A6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71" y="638524"/>
            <a:ext cx="8542857" cy="558095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CEAE841-C64B-475C-B711-11E0430C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46" y="4998789"/>
            <a:ext cx="4905244" cy="6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E0F71FF-FECE-46B3-8829-AAFF0FE0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3F88A19-CB37-4089-BE1C-3FA15C4D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38" y="0"/>
            <a:ext cx="678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C87E5A-92F6-4902-86A5-BC7F7ABA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69" y="0"/>
            <a:ext cx="723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C802B5A-5DB6-4004-816B-5B6469CC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5" y="0"/>
            <a:ext cx="6873569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1F5CA24-B304-4F63-A07C-D4F6B799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22" y="0"/>
            <a:ext cx="480952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9609FB5-C2F5-4605-BC7E-2D684B1F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43" y="1214714"/>
            <a:ext cx="9085714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30E2BB3-9032-4F74-8125-0CECAE72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7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D239BD-51D0-47DD-B4FB-55B00123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96" y="0"/>
            <a:ext cx="7422007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84C23CE-E2E2-4487-ACC1-D198001B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34" y="0"/>
            <a:ext cx="480952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F87BFD-8883-4480-998E-04559D71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7" y="409952"/>
            <a:ext cx="8714286" cy="603809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3BD7312-5B49-4B24-87F0-4D80B182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6" y="4675199"/>
            <a:ext cx="4614656" cy="39224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2AEAE7D-C9A1-4910-A29A-10B05AA6F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6" y="5571085"/>
            <a:ext cx="3623962" cy="8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015BDEC-2E0B-42D2-80FE-3DACD7A5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10" y="0"/>
            <a:ext cx="714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B915E1B-08A6-4D5D-986C-410FC76A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14" y="481381"/>
            <a:ext cx="9028571" cy="58952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3D7A941-89C9-48F9-9477-393A08D2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22" y="4416725"/>
            <a:ext cx="5186110" cy="58018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6B4DEF-40C3-4DE5-8494-EC9B1D84D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81" y="5243519"/>
            <a:ext cx="3761985" cy="8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492AC1F-0217-4F3E-B652-F8212A0D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61" y="0"/>
            <a:ext cx="735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9974EAC-C58E-4CD3-A1FD-59D26C6F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90" y="309952"/>
            <a:ext cx="8447619" cy="62380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31AEB73-E886-472D-B6C3-8A6747EF2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9" y="4352083"/>
            <a:ext cx="4792133" cy="72107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C6E6561-8485-4238-8CF5-D4351974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9" y="5243225"/>
            <a:ext cx="3744732" cy="8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A40026C-776C-4EDC-8551-85B4A5EF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90" y="0"/>
            <a:ext cx="6951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48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0E08C5-B19E-4FA4-9C3D-142AC9ED763D}"/>
</file>

<file path=customXml/itemProps2.xml><?xml version="1.0" encoding="utf-8"?>
<ds:datastoreItem xmlns:ds="http://schemas.openxmlformats.org/officeDocument/2006/customXml" ds:itemID="{A0067785-E17A-403D-BE77-5C4B59164E4C}"/>
</file>

<file path=customXml/itemProps3.xml><?xml version="1.0" encoding="utf-8"?>
<ds:datastoreItem xmlns:ds="http://schemas.openxmlformats.org/officeDocument/2006/customXml" ds:itemID="{EBFE9EC6-AD31-43F0-BBBD-5D1F81514639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Panoramiczny</PresentationFormat>
  <Paragraphs>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4</cp:revision>
  <dcterms:created xsi:type="dcterms:W3CDTF">2021-05-14T10:06:43Z</dcterms:created>
  <dcterms:modified xsi:type="dcterms:W3CDTF">2021-05-14T11:01:19Z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