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85E0E1-BE6D-46CB-B36F-2985D6FF4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E41ABB5-59BF-4099-A763-BF1AA719D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4AA8C4-A48C-4F94-B09D-C683580D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B03-FE9E-495B-AB71-69395E0568C1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06DBA8A-51CB-4C36-9252-6AB6D4FA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A95F191-038A-4759-9D64-C1A5FE22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DF3A-044D-4D44-B24A-B961E50463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572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307AB3-DCCB-4DEA-A15B-1F0DDDC2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BE42C0F-73BC-4F84-B79D-43CFFECEB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EA1BB3-30A1-48B0-8482-851E9E56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B03-FE9E-495B-AB71-69395E0568C1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D24BAD8-4FD0-4F00-BE7E-96B99298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91667FA-68FA-44F5-893D-E3FDB005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DF3A-044D-4D44-B24A-B961E50463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278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0683D40-FAE9-4FAC-B83F-DB6595E2F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13BE8B-6E37-40E3-9802-0CC39B10F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4785AE6-86A8-4E98-BD0A-CDDD082E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B03-FE9E-495B-AB71-69395E0568C1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A4B840-E3D3-4BD3-A3BE-AA618BD6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9FF17F-92F9-4643-92FA-BE7EE8A4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DF3A-044D-4D44-B24A-B961E50463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64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8180C8-C0DB-4B7E-9896-BC24CEDF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4B8F6F-B21D-4CE9-B45B-41112380D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6B185CB-E597-46AD-9BA3-22EDCAC2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B03-FE9E-495B-AB71-69395E0568C1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266B6D-F631-43A6-BE5C-72CEB478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8B5D71B-4E20-4365-A5C4-F61A94B0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DF3A-044D-4D44-B24A-B961E50463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382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A37D68-0F21-474C-BF4D-21200106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1211A2-E210-48D0-AB79-25CFE8B3E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F99338-1C79-4179-9467-07B5CCE7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B03-FE9E-495B-AB71-69395E0568C1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7F364D3-80AE-4FC0-A98A-65F20E0E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A43AFD-0564-4AAD-9DB7-8C8C2F92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DF3A-044D-4D44-B24A-B961E50463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90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D67FB3-48F2-40AF-8974-0965B872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CBE782-7A2F-414A-A76D-86F202FDF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6CF6B32-4EBF-4768-B10A-0D2B8D377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DB11FCB-650A-4A2D-AC53-7D90091B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B03-FE9E-495B-AB71-69395E0568C1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FDD0ED8-1312-4CCB-AC3A-EBDB8D5E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E448AB8-FBC5-4FD4-94F5-BD674BA9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DF3A-044D-4D44-B24A-B961E50463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12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D1D540-B281-4D7E-BB89-20594742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60D0FD-44EF-4DAD-874E-09D1AB3C9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A2474EE-39FE-4ECE-A25E-CF0F2BAE8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A9CFFA9-2791-431E-A9B0-3E2E22CA2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9173839-1275-47D2-B7A0-AF033D7C1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F5E9A03-AF9A-49C6-BE30-A1C81BA4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B03-FE9E-495B-AB71-69395E0568C1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896715A-088A-4AF1-BB48-A12DD703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6144F37-49DC-4DB5-A83E-D9687606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DF3A-044D-4D44-B24A-B961E50463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171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23D80F-D5AC-4A39-9195-F8059693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CB2517C-6934-4F2D-A07E-2CF087D5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B03-FE9E-495B-AB71-69395E0568C1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B746B1F-813A-4C4E-9987-78D015B1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F02F414-FCD0-42DE-A16E-A132A476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DF3A-044D-4D44-B24A-B961E50463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555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BD39F57-1548-4A0A-96AE-CA30B4E0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B03-FE9E-495B-AB71-69395E0568C1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95A42CA-0117-4B46-BD96-69624DC1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6594B68-7F2E-496D-9269-579D194B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DF3A-044D-4D44-B24A-B961E50463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713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056096-3FD1-4A78-9E9E-75733BE5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06C69A-183E-452E-B028-6614A1F60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E4EE0BA-FBE6-462C-8884-13BBA258D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C28BCFE-50F9-4B2D-8AAB-A3CC0188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B03-FE9E-495B-AB71-69395E0568C1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62023EC-AA9C-4D34-A5E0-9ADF8BA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F2523DF-57C0-4EF1-8CEF-EE01FF0E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DF3A-044D-4D44-B24A-B961E50463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722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9590E5-8C52-4706-BBBB-117A141D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6FD9555-7A1A-4EBA-9C02-B2030177A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CF4466B-4D65-43AD-BFB3-5D6622D2E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FAB60BB-072A-4050-99FA-FF000793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B03-FE9E-495B-AB71-69395E0568C1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C4A438E-223E-44CD-95BC-DE87B670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E14908B-254A-4CC9-B717-DC26CE1F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DF3A-044D-4D44-B24A-B961E50463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306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E7977EF-670B-4278-9FCE-0E12D40F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C7E9E43-C42F-4228-AB64-F00CCC09E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0AC0E5-681B-4FF0-A2FF-042558A8E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1AB03-FE9E-495B-AB71-69395E0568C1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21843AD-CE5B-4F56-BF1C-0B2485475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68F1CC-EE61-44DC-A56A-8DFEC95C3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FDF3A-044D-4D44-B24A-B961E50463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740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8229F0C6-4BF5-4CF2-9C6B-F60CF3676F29}"/>
              </a:ext>
            </a:extLst>
          </p:cNvPr>
          <p:cNvSpPr txBox="1"/>
          <p:nvPr/>
        </p:nvSpPr>
        <p:spPr>
          <a:xfrm>
            <a:off x="2452455" y="435876"/>
            <a:ext cx="7792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rgbClr val="414042"/>
                </a:solidFill>
                <a:latin typeface="Proxima Nova"/>
              </a:rPr>
              <a:t>Korzystanie z języka programowania R w </a:t>
            </a:r>
            <a:r>
              <a:rPr lang="pl-PL" b="1" dirty="0" err="1">
                <a:solidFill>
                  <a:srgbClr val="414042"/>
                </a:solidFill>
                <a:latin typeface="Proxima Nova"/>
              </a:rPr>
              <a:t>Jupyter</a:t>
            </a:r>
            <a:r>
              <a:rPr lang="pl-PL" b="1" dirty="0">
                <a:solidFill>
                  <a:srgbClr val="414042"/>
                </a:solidFill>
                <a:latin typeface="Proxima Nova"/>
              </a:rPr>
              <a:t> Notebook
</a:t>
            </a:r>
            <a:endParaRPr lang="en-US" b="1" i="0" dirty="0">
              <a:solidFill>
                <a:srgbClr val="414042"/>
              </a:solidFill>
              <a:effectLst/>
              <a:latin typeface="Proxima Nova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1517607-76CB-441C-A27F-1EDF9FBF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455" y="1719000"/>
            <a:ext cx="5905500" cy="4829175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E0F332E-3AC5-4900-8216-0022C216DB0F}"/>
              </a:ext>
            </a:extLst>
          </p:cNvPr>
          <p:cNvSpPr txBox="1"/>
          <p:nvPr/>
        </p:nvSpPr>
        <p:spPr>
          <a:xfrm>
            <a:off x="371192" y="1082207"/>
            <a:ext cx="350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Sposób 1.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6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4FDA8D-6A6A-4502-B689-DC7C08AE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927" y="932525"/>
            <a:ext cx="8315325" cy="4495800"/>
          </a:xfrm>
          <a:prstGeom prst="rect">
            <a:avLst/>
          </a:prstGeom>
        </p:spPr>
      </p:pic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E65EC63A-3B44-4F80-9CC0-10507A02BFB5}"/>
              </a:ext>
            </a:extLst>
          </p:cNvPr>
          <p:cNvCxnSpPr/>
          <p:nvPr/>
        </p:nvCxnSpPr>
        <p:spPr>
          <a:xfrm flipH="1">
            <a:off x="2876365" y="1189608"/>
            <a:ext cx="3453414" cy="113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B3879541-1303-E9EF-9FC0-8E2833D96DB0}"/>
              </a:ext>
            </a:extLst>
          </p:cNvPr>
          <p:cNvCxnSpPr/>
          <p:nvPr/>
        </p:nvCxnSpPr>
        <p:spPr>
          <a:xfrm flipH="1">
            <a:off x="3467477" y="1189608"/>
            <a:ext cx="6083929" cy="378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7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B3CB4B7-3747-440A-86DD-6C80BEA890A5}"/>
              </a:ext>
            </a:extLst>
          </p:cNvPr>
          <p:cNvSpPr txBox="1"/>
          <p:nvPr/>
        </p:nvSpPr>
        <p:spPr>
          <a:xfrm>
            <a:off x="1227336" y="474929"/>
            <a:ext cx="10331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414042"/>
                </a:solidFill>
                <a:latin typeface="Proxima Nova"/>
              </a:rPr>
              <a:t>Nazwij środowisko: "r-tutorial", "R", inne. Obok pozycji </a:t>
            </a:r>
            <a:r>
              <a:rPr lang="pl-PL" b="1" dirty="0" err="1">
                <a:solidFill>
                  <a:srgbClr val="414042"/>
                </a:solidFill>
                <a:latin typeface="Proxima Nova"/>
              </a:rPr>
              <a:t>Packages</a:t>
            </a:r>
            <a:r>
              <a:rPr lang="pl-PL" dirty="0">
                <a:solidFill>
                  <a:srgbClr val="414042"/>
                </a:solidFill>
                <a:latin typeface="Proxima Nova"/>
              </a:rPr>
              <a:t> wybierz pozycję </a:t>
            </a:r>
            <a:r>
              <a:rPr lang="pl-PL" b="1" dirty="0" err="1">
                <a:solidFill>
                  <a:srgbClr val="414042"/>
                </a:solidFill>
                <a:latin typeface="Proxima Nova"/>
              </a:rPr>
              <a:t>Python</a:t>
            </a:r>
            <a:r>
              <a:rPr lang="pl-PL" b="1" dirty="0">
                <a:solidFill>
                  <a:srgbClr val="414042"/>
                </a:solidFill>
                <a:latin typeface="Proxima Nova"/>
              </a:rPr>
              <a:t> 3.9 i R</a:t>
            </a:r>
            <a:r>
              <a:rPr lang="pl-PL" dirty="0">
                <a:solidFill>
                  <a:srgbClr val="414042"/>
                </a:solidFill>
                <a:latin typeface="Proxima Nova"/>
              </a:rPr>
              <a:t>. Wybierz pozycję r z menu rozwijanego. Kliknij przycisk </a:t>
            </a:r>
            <a:r>
              <a:rPr lang="pl-PL" dirty="0" err="1">
                <a:solidFill>
                  <a:srgbClr val="414042"/>
                </a:solidFill>
                <a:latin typeface="Proxima Nova"/>
              </a:rPr>
              <a:t>Create</a:t>
            </a:r>
            <a:r>
              <a:rPr lang="pl-PL" dirty="0">
                <a:solidFill>
                  <a:srgbClr val="414042"/>
                </a:solidFill>
                <a:latin typeface="Proxima Nova"/>
              </a:rPr>
              <a:t>.
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4D967D1-6411-41D3-A404-52ACC52B6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799" y="1275101"/>
            <a:ext cx="54102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1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5135A5B-9625-466F-B9D9-06D7BAA5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14" y="315203"/>
            <a:ext cx="9219656" cy="353924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9EC26FD-B845-4DF7-BAF8-A183D8196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910" y="3757428"/>
            <a:ext cx="8653360" cy="278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0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B786722-DAEE-4B13-9461-253E75E30F67}"/>
              </a:ext>
            </a:extLst>
          </p:cNvPr>
          <p:cNvSpPr txBox="1"/>
          <p:nvPr/>
        </p:nvSpPr>
        <p:spPr>
          <a:xfrm>
            <a:off x="706171" y="312662"/>
            <a:ext cx="350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Sposób 2.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A43D916-04C7-4ABA-8D25-8A2B97616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589" y="0"/>
            <a:ext cx="6028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6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7876CFA-D6A4-2175-61C7-C5962942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76" y="0"/>
            <a:ext cx="10200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1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619D857-CA8E-23A5-2B34-956DFB3D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3" y="0"/>
            <a:ext cx="10380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7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5F4A121-3345-13C0-51B0-221C8E64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654" y="400663"/>
            <a:ext cx="76009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1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C356F55-2D57-3180-3BBA-DEE0B14C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981" y="616342"/>
            <a:ext cx="4562475" cy="42862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B314490-D98E-FF7B-111B-8202F656A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529" y="1322513"/>
            <a:ext cx="4266325" cy="64208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D38C540-AF80-8DAF-CC46-5C55EDF9B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528" y="2791061"/>
            <a:ext cx="8482791" cy="502986"/>
          </a:xfrm>
          <a:prstGeom prst="rect">
            <a:avLst/>
          </a:prstGeo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CC52503E-2C98-8CD0-48E7-98DC19BB3E3A}"/>
              </a:ext>
            </a:extLst>
          </p:cNvPr>
          <p:cNvCxnSpPr>
            <a:cxnSpLocks/>
          </p:cNvCxnSpPr>
          <p:nvPr/>
        </p:nvCxnSpPr>
        <p:spPr>
          <a:xfrm>
            <a:off x="4246075" y="1678637"/>
            <a:ext cx="3820563" cy="28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735CE8FB-02A3-72A8-A4B1-E51F9656AF2E}"/>
              </a:ext>
            </a:extLst>
          </p:cNvPr>
          <p:cNvCxnSpPr>
            <a:cxnSpLocks/>
          </p:cNvCxnSpPr>
          <p:nvPr/>
        </p:nvCxnSpPr>
        <p:spPr>
          <a:xfrm flipV="1">
            <a:off x="3856776" y="2040142"/>
            <a:ext cx="4209862" cy="96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AF17A91-CCBF-5051-1C2D-8A279A20AB50}"/>
              </a:ext>
            </a:extLst>
          </p:cNvPr>
          <p:cNvSpPr txBox="1"/>
          <p:nvPr/>
        </p:nvSpPr>
        <p:spPr>
          <a:xfrm>
            <a:off x="8139065" y="1788059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Nazwa biblioteki R</a:t>
            </a:r>
            <a:endParaRPr lang="en-GB" dirty="0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A5D22A2F-32CF-7072-82DF-6FF469A8C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529" y="4612222"/>
            <a:ext cx="2806986" cy="502986"/>
          </a:xfrm>
          <a:prstGeom prst="rect">
            <a:avLst/>
          </a:prstGeom>
        </p:spPr>
      </p:pic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243D0123-B560-7DD4-8AF2-C22F5EB4BF01}"/>
              </a:ext>
            </a:extLst>
          </p:cNvPr>
          <p:cNvCxnSpPr/>
          <p:nvPr/>
        </p:nvCxnSpPr>
        <p:spPr>
          <a:xfrm flipV="1">
            <a:off x="3992578" y="2157391"/>
            <a:ext cx="4934139" cy="25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4E54A01-90C5-E8B9-9CAC-8D3CF7C905B4}"/>
              </a:ext>
            </a:extLst>
          </p:cNvPr>
          <p:cNvSpPr txBox="1"/>
          <p:nvPr/>
        </p:nvSpPr>
        <p:spPr>
          <a:xfrm>
            <a:off x="362139" y="869133"/>
            <a:ext cx="128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 Notebooka:</a:t>
            </a:r>
            <a:endParaRPr lang="en-GB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21DD8E9-1F9E-65FA-3D19-ED1162F6D607}"/>
              </a:ext>
            </a:extLst>
          </p:cNvPr>
          <p:cNvSpPr txBox="1"/>
          <p:nvPr/>
        </p:nvSpPr>
        <p:spPr>
          <a:xfrm>
            <a:off x="362139" y="3947311"/>
            <a:ext cx="164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 </a:t>
            </a:r>
            <a:r>
              <a:rPr lang="pl-PL" dirty="0" err="1"/>
              <a:t>prompt</a:t>
            </a:r>
            <a:r>
              <a:rPr lang="pl-PL" dirty="0"/>
              <a:t> 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0434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A15306C7B6024882346E01BCB91FA7" ma:contentTypeVersion="9" ma:contentTypeDescription="Utwórz nowy dokument." ma:contentTypeScope="" ma:versionID="9a9210286573cdd58ac001c1f8ee6d32">
  <xsd:schema xmlns:xsd="http://www.w3.org/2001/XMLSchema" xmlns:xs="http://www.w3.org/2001/XMLSchema" xmlns:p="http://schemas.microsoft.com/office/2006/metadata/properties" xmlns:ns2="eff87d91-f7b9-4911-8e55-31ec71283866" xmlns:ns3="3e69cb76-30b4-4f29-b956-8aa9c2f992f4" targetNamespace="http://schemas.microsoft.com/office/2006/metadata/properties" ma:root="true" ma:fieldsID="44f581229818bbd467bf0b757b8a3fc4" ns2:_="" ns3:_="">
    <xsd:import namespace="eff87d91-f7b9-4911-8e55-31ec71283866"/>
    <xsd:import namespace="3e69cb76-30b4-4f29-b956-8aa9c2f992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87d91-f7b9-4911-8e55-31ec712838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9cb76-30b4-4f29-b956-8aa9c2f992f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d7a94a0-1b9b-437e-9fdd-bdd78b01337a}" ma:internalName="TaxCatchAll" ma:showField="CatchAllData" ma:web="3e69cb76-30b4-4f29-b956-8aa9c2f992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69cb76-30b4-4f29-b956-8aa9c2f992f4" xsi:nil="true"/>
    <lcf76f155ced4ddcb4097134ff3c332f xmlns="eff87d91-f7b9-4911-8e55-31ec712838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49A9852-0729-440C-9A7E-F8B075E2FEA3}"/>
</file>

<file path=customXml/itemProps2.xml><?xml version="1.0" encoding="utf-8"?>
<ds:datastoreItem xmlns:ds="http://schemas.openxmlformats.org/officeDocument/2006/customXml" ds:itemID="{3F5A4037-1D15-4848-919A-F8A772A4DD87}"/>
</file>

<file path=customXml/itemProps3.xml><?xml version="1.0" encoding="utf-8"?>
<ds:datastoreItem xmlns:ds="http://schemas.openxmlformats.org/officeDocument/2006/customXml" ds:itemID="{2A0D8D5E-C156-47CE-8DD7-09EC4E1CF83F}"/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57</Words>
  <Application>Microsoft Office PowerPoint</Application>
  <PresentationFormat>Panoramiczny</PresentationFormat>
  <Paragraphs>7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Proxima Nova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Marek Kruk</cp:lastModifiedBy>
  <cp:revision>8</cp:revision>
  <dcterms:created xsi:type="dcterms:W3CDTF">2021-05-03T06:35:28Z</dcterms:created>
  <dcterms:modified xsi:type="dcterms:W3CDTF">2023-04-26T11:28:16Z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0x0101001DA15306C7B6024882346E01BCB91FA7</vt:lpwstr>
  </property>
</Properties>
</file>