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061831-589E-4026-86D5-C4D857AACC5C}" v="1" dt="2023-04-13T14:51:55.059"/>
    <p1510:client id="{E8914C82-139C-488B-A5FD-5F7C78674638}" v="3" dt="2023-04-13T14:52:52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8914C82-139C-488B-A5FD-5F7C78674638}"/>
    <pc:docChg chg="modSld">
      <pc:chgData name="" userId="" providerId="" clId="Web-{E8914C82-139C-488B-A5FD-5F7C78674638}" dt="2023-04-13T14:52:46.224" v="1" actId="1076"/>
      <pc:docMkLst>
        <pc:docMk/>
      </pc:docMkLst>
      <pc:sldChg chg="modSp">
        <pc:chgData name="" userId="" providerId="" clId="Web-{E8914C82-139C-488B-A5FD-5F7C78674638}" dt="2023-04-13T14:52:46.224" v="1" actId="1076"/>
        <pc:sldMkLst>
          <pc:docMk/>
          <pc:sldMk cId="3987364185" sldId="257"/>
        </pc:sldMkLst>
        <pc:picChg chg="mod">
          <ac:chgData name="" userId="" providerId="" clId="Web-{E8914C82-139C-488B-A5FD-5F7C78674638}" dt="2023-04-13T14:52:46.224" v="1" actId="1076"/>
          <ac:picMkLst>
            <pc:docMk/>
            <pc:sldMk cId="3987364185" sldId="257"/>
            <ac:picMk id="8" creationId="{207DE40E-0367-43ED-B1DD-7E3BC9ACB82E}"/>
          </ac:picMkLst>
        </pc:picChg>
      </pc:sldChg>
    </pc:docChg>
  </pc:docChgLst>
  <pc:docChgLst>
    <pc:chgData name="Dawid Barski" userId="S::155286@student.uwm.edu.pl::51c6a58e-13cf-453c-92cb-3e679197ef30" providerId="AD" clId="Web-{E8914C82-139C-488B-A5FD-5F7C78674638}"/>
    <pc:docChg chg="modSld">
      <pc:chgData name="Dawid Barski" userId="S::155286@student.uwm.edu.pl::51c6a58e-13cf-453c-92cb-3e679197ef30" providerId="AD" clId="Web-{E8914C82-139C-488B-A5FD-5F7C78674638}" dt="2023-04-13T14:52:52.334" v="0" actId="1076"/>
      <pc:docMkLst>
        <pc:docMk/>
      </pc:docMkLst>
      <pc:sldChg chg="modSp">
        <pc:chgData name="Dawid Barski" userId="S::155286@student.uwm.edu.pl::51c6a58e-13cf-453c-92cb-3e679197ef30" providerId="AD" clId="Web-{E8914C82-139C-488B-A5FD-5F7C78674638}" dt="2023-04-13T14:52:52.334" v="0" actId="1076"/>
        <pc:sldMkLst>
          <pc:docMk/>
          <pc:sldMk cId="3987364185" sldId="257"/>
        </pc:sldMkLst>
        <pc:picChg chg="mod">
          <ac:chgData name="Dawid Barski" userId="S::155286@student.uwm.edu.pl::51c6a58e-13cf-453c-92cb-3e679197ef30" providerId="AD" clId="Web-{E8914C82-139C-488B-A5FD-5F7C78674638}" dt="2023-04-13T14:52:52.334" v="0" actId="1076"/>
          <ac:picMkLst>
            <pc:docMk/>
            <pc:sldMk cId="3987364185" sldId="257"/>
            <ac:picMk id="8" creationId="{207DE40E-0367-43ED-B1DD-7E3BC9ACB82E}"/>
          </ac:picMkLst>
        </pc:picChg>
      </pc:sldChg>
    </pc:docChg>
  </pc:docChgLst>
  <pc:docChgLst>
    <pc:chgData name="Jacek Gross" userId="S::155285@student.uwm.edu.pl::cbf0b03b-824a-4bd7-b7fc-1923bea0ff67" providerId="AD" clId="Web-{49061831-589E-4026-86D5-C4D857AACC5C}"/>
    <pc:docChg chg="modSld">
      <pc:chgData name="Jacek Gross" userId="S::155285@student.uwm.edu.pl::cbf0b03b-824a-4bd7-b7fc-1923bea0ff67" providerId="AD" clId="Web-{49061831-589E-4026-86D5-C4D857AACC5C}" dt="2023-04-13T14:51:55.059" v="0" actId="1076"/>
      <pc:docMkLst>
        <pc:docMk/>
      </pc:docMkLst>
      <pc:sldChg chg="modSp">
        <pc:chgData name="Jacek Gross" userId="S::155285@student.uwm.edu.pl::cbf0b03b-824a-4bd7-b7fc-1923bea0ff67" providerId="AD" clId="Web-{49061831-589E-4026-86D5-C4D857AACC5C}" dt="2023-04-13T14:51:55.059" v="0" actId="1076"/>
        <pc:sldMkLst>
          <pc:docMk/>
          <pc:sldMk cId="3987364185" sldId="257"/>
        </pc:sldMkLst>
        <pc:spChg chg="mod">
          <ac:chgData name="Jacek Gross" userId="S::155285@student.uwm.edu.pl::cbf0b03b-824a-4bd7-b7fc-1923bea0ff67" providerId="AD" clId="Web-{49061831-589E-4026-86D5-C4D857AACC5C}" dt="2023-04-13T14:51:55.059" v="0" actId="1076"/>
          <ac:spMkLst>
            <pc:docMk/>
            <pc:sldMk cId="3987364185" sldId="257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7620-A785-4480-B99D-D3EEED8765D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153E-DED5-4AE9-8436-BA4B9486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8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7620-A785-4480-B99D-D3EEED8765D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153E-DED5-4AE9-8436-BA4B9486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8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7620-A785-4480-B99D-D3EEED8765D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153E-DED5-4AE9-8436-BA4B9486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0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7620-A785-4480-B99D-D3EEED8765D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153E-DED5-4AE9-8436-BA4B9486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7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7620-A785-4480-B99D-D3EEED8765D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153E-DED5-4AE9-8436-BA4B9486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3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7620-A785-4480-B99D-D3EEED8765D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153E-DED5-4AE9-8436-BA4B9486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2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7620-A785-4480-B99D-D3EEED8765D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153E-DED5-4AE9-8436-BA4B9486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7620-A785-4480-B99D-D3EEED8765D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153E-DED5-4AE9-8436-BA4B9486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2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7620-A785-4480-B99D-D3EEED8765D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153E-DED5-4AE9-8436-BA4B9486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7620-A785-4480-B99D-D3EEED8765D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153E-DED5-4AE9-8436-BA4B9486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5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7620-A785-4480-B99D-D3EEED8765D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153E-DED5-4AE9-8436-BA4B9486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87620-A785-4480-B99D-D3EEED8765D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153E-DED5-4AE9-8436-BA4B9486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7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api.html#style-api" TargetMode="External"/><Relationship Id="rId2" Type="http://schemas.openxmlformats.org/officeDocument/2006/relationships/hyperlink" Target="https://github.com/mwaskom/seaborn-data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seaborn.pydata.org/examples/index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707003" y="0"/>
            <a:ext cx="8438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>
                <a:solidFill>
                  <a:srgbClr val="FF0000"/>
                </a:solidFill>
              </a:rPr>
              <a:t>Wizualizacja przez SEABORN (</a:t>
            </a:r>
            <a:r>
              <a:rPr lang="pl-PL" sz="3200" b="1" err="1">
                <a:solidFill>
                  <a:srgbClr val="FF0000"/>
                </a:solidFill>
              </a:rPr>
              <a:t>Python</a:t>
            </a:r>
            <a:r>
              <a:rPr lang="pl-PL" sz="3200" b="1">
                <a:solidFill>
                  <a:srgbClr val="FF0000"/>
                </a:solidFill>
              </a:rPr>
              <a:t> 3 Library)
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756420" y="1723394"/>
            <a:ext cx="7328079" cy="36933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l-PL" b="1"/>
              <a:t>W 8 wybranych przykładach wizualizacji w </a:t>
            </a:r>
            <a:r>
              <a:rPr lang="pl-PL" b="1" err="1"/>
              <a:t>Seaborn</a:t>
            </a:r>
            <a:r>
              <a:rPr lang="pl-PL" b="1"/>
              <a:t> Gallery (kolejna strona) skopiuj skrypt do konsoli </a:t>
            </a:r>
            <a:r>
              <a:rPr lang="pl-PL" b="1" err="1"/>
              <a:t>Jupyter</a:t>
            </a:r>
            <a:r>
              <a:rPr lang="pl-PL" b="1"/>
              <a:t> i </a:t>
            </a:r>
            <a:r>
              <a:rPr lang="pl-PL" b="1" u="sng"/>
              <a:t>zmień</a:t>
            </a:r>
            <a:r>
              <a:rPr lang="pl-PL" b="1"/>
              <a:t>:
</a:t>
            </a:r>
            <a:endParaRPr lang="pl-PL"/>
          </a:p>
          <a:p>
            <a:pPr marL="342900" indent="-342900">
              <a:buAutoNum type="arabicPeriod"/>
            </a:pPr>
            <a:r>
              <a:rPr lang="en-US"/>
              <a:t>Da</a:t>
            </a:r>
            <a:r>
              <a:rPr lang="pl-PL" err="1"/>
              <a:t>ne</a:t>
            </a:r>
            <a:r>
              <a:rPr lang="pl-PL"/>
              <a:t> wbudowane </a:t>
            </a:r>
            <a:r>
              <a:rPr lang="pl-PL" err="1"/>
              <a:t>seaborn</a:t>
            </a:r>
            <a:r>
              <a:rPr lang="en-US"/>
              <a:t>: </a:t>
            </a:r>
            <a:r>
              <a:rPr lang="en-US">
                <a:hlinkClick r:id="rId2"/>
              </a:rPr>
              <a:t>https://github.com/mwaskom/seaborn-data</a:t>
            </a:r>
            <a:endParaRPr lang="en-US"/>
          </a:p>
          <a:p>
            <a:r>
              <a:rPr lang="en-US"/>
              <a:t>       </a:t>
            </a:r>
            <a:r>
              <a:rPr lang="en-US" err="1"/>
              <a:t>lub</a:t>
            </a:r>
            <a:r>
              <a:rPr lang="en-US"/>
              <a:t> </a:t>
            </a:r>
            <a:r>
              <a:rPr lang="en-US" err="1"/>
              <a:t>inny</a:t>
            </a:r>
            <a:r>
              <a:rPr lang="en-US"/>
              <a:t> </a:t>
            </a:r>
            <a:r>
              <a:rPr lang="en-US" err="1"/>
              <a:t>random.state</a:t>
            </a:r>
            <a:endParaRPr lang="en-US"/>
          </a:p>
          <a:p>
            <a:endParaRPr lang="pl-PL"/>
          </a:p>
          <a:p>
            <a:pPr marL="342900" indent="-342900">
              <a:buAutoNum type="arabicPeriod"/>
            </a:pPr>
            <a:r>
              <a:rPr lang="pl-PL"/>
              <a:t>Cechy graficzne:</a:t>
            </a:r>
            <a:endParaRPr lang="en-US"/>
          </a:p>
          <a:p>
            <a:pPr marL="1714500" lvl="3" indent="-342900">
              <a:buAutoNum type="arabicPeriod"/>
            </a:pPr>
            <a:r>
              <a:rPr lang="en-US" err="1"/>
              <a:t>Styl</a:t>
            </a:r>
            <a:r>
              <a:rPr lang="en-US"/>
              <a:t> i/</a:t>
            </a:r>
            <a:r>
              <a:rPr lang="en-US" err="1"/>
              <a:t>lub</a:t>
            </a:r>
            <a:r>
              <a:rPr lang="en-US"/>
              <a:t> paleta
</a:t>
            </a:r>
            <a:r>
              <a:rPr lang="pl-PL"/>
              <a:t>kolory</a:t>
            </a:r>
            <a:r>
              <a:rPr lang="en-US"/>
              <a:t>                                  </a:t>
            </a:r>
          </a:p>
          <a:p>
            <a:pPr lvl="3"/>
            <a:r>
              <a:rPr lang="en-US"/>
              <a:t>u</a:t>
            </a:r>
            <a:r>
              <a:rPr lang="pl-PL" err="1"/>
              <a:t>żywając</a:t>
            </a:r>
            <a:r>
              <a:rPr lang="en-US"/>
              <a:t>:</a:t>
            </a:r>
          </a:p>
          <a:p>
            <a:pPr lvl="3"/>
            <a:r>
              <a:rPr lang="en-US">
                <a:hlinkClick r:id="rId3"/>
              </a:rPr>
              <a:t>https://seaborn.pydata.org/api.html#style-api</a:t>
            </a:r>
            <a:endParaRPr lang="en-US"/>
          </a:p>
          <a:p>
            <a:pPr lvl="3"/>
            <a:endParaRPr lang="pl-PL"/>
          </a:p>
          <a:p>
            <a:r>
              <a:rPr lang="pl-PL"/>
              <a:t>3. Zmiany zostaną uwzględnione w skrypcie i pokażą nową wizualizację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1348821" y="5695620"/>
            <a:ext cx="7547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Nowe wartości danych powinny być realistyczne i logiczne.
</a:t>
            </a:r>
          </a:p>
          <a:p>
            <a:r>
              <a:rPr lang="pl-PL"/>
              <a:t>Nowa wizualizacja powinna być informacyjna, komunikatywna i estetyczna   
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2360024" y="671861"/>
            <a:ext cx="6932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Włącz:   </a:t>
            </a:r>
            <a:r>
              <a:rPr lang="pl-PL" err="1"/>
              <a:t>Anacoda</a:t>
            </a:r>
            <a:r>
              <a:rPr lang="pl-PL"/>
              <a:t> </a:t>
            </a:r>
            <a:r>
              <a:rPr lang="pl-PL" err="1"/>
              <a:t>Navigator</a:t>
            </a:r>
            <a:r>
              <a:rPr lang="pl-PL"/>
              <a:t> -&gt; </a:t>
            </a:r>
            <a:r>
              <a:rPr lang="pl-PL" err="1"/>
              <a:t>Jupyter</a:t>
            </a:r>
            <a:r>
              <a:rPr lang="pl-PL"/>
              <a:t> Notebook -&gt; </a:t>
            </a:r>
            <a:r>
              <a:rPr lang="pl-PL" err="1"/>
              <a:t>new</a:t>
            </a:r>
            <a:r>
              <a:rPr lang="pl-PL"/>
              <a:t> -&gt; </a:t>
            </a:r>
            <a:r>
              <a:rPr lang="pl-PL" err="1"/>
              <a:t>Python</a:t>
            </a:r>
            <a:r>
              <a:rPr lang="pl-PL"/>
              <a:t> 3</a:t>
            </a:r>
          </a:p>
          <a:p>
            <a:endParaRPr lang="pl-PL"/>
          </a:p>
          <a:p>
            <a:r>
              <a:rPr lang="pl-PL"/>
              <a:t>Otwórz:  </a:t>
            </a:r>
            <a:r>
              <a:rPr lang="en-US">
                <a:hlinkClick r:id="rId4"/>
              </a:rPr>
              <a:t>https://seaborn.pydata.org/examples/index.html</a:t>
            </a:r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07DE40E-0367-43ED-B1DD-7E3BC9ACB8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722"/>
          <a:stretch/>
        </p:blipFill>
        <p:spPr>
          <a:xfrm>
            <a:off x="8085921" y="1317366"/>
            <a:ext cx="4120858" cy="4992986"/>
          </a:xfrm>
          <a:prstGeom prst="rect">
            <a:avLst/>
          </a:prstGeom>
        </p:spPr>
      </p:pic>
      <p:cxnSp>
        <p:nvCxnSpPr>
          <p:cNvPr id="3" name="Łącznik prosty ze strzałką 2">
            <a:extLst>
              <a:ext uri="{FF2B5EF4-FFF2-40B4-BE49-F238E27FC236}">
                <a16:creationId xmlns:a16="http://schemas.microsoft.com/office/drawing/2014/main" id="{2AB7AD7B-61D1-4034-958C-9E7B5EF6D522}"/>
              </a:ext>
            </a:extLst>
          </p:cNvPr>
          <p:cNvCxnSpPr/>
          <p:nvPr/>
        </p:nvCxnSpPr>
        <p:spPr>
          <a:xfrm>
            <a:off x="3485584" y="2924269"/>
            <a:ext cx="4934139" cy="6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6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4" y="553746"/>
            <a:ext cx="4066534" cy="1432614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811" y="577353"/>
            <a:ext cx="6930171" cy="1409007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04" y="2160814"/>
            <a:ext cx="4063348" cy="139228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566" y="2160814"/>
            <a:ext cx="3984299" cy="1392283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73" y="3727552"/>
            <a:ext cx="4046748" cy="136624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4321" y="3727551"/>
            <a:ext cx="8079921" cy="138640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202" y="5268249"/>
            <a:ext cx="2795284" cy="1389834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644434" y="0"/>
            <a:ext cx="3439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/>
              <a:t>Sug</a:t>
            </a:r>
            <a:r>
              <a:rPr lang="pl-PL" sz="2400" b="1" err="1"/>
              <a:t>erowane</a:t>
            </a:r>
            <a:r>
              <a:rPr lang="en-US" sz="2400" b="1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2187775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A15306C7B6024882346E01BCB91FA7" ma:contentTypeVersion="3" ma:contentTypeDescription="Utwórz nowy dokument." ma:contentTypeScope="" ma:versionID="68e837ce42df63cf17b4a342555cdaa9">
  <xsd:schema xmlns:xsd="http://www.w3.org/2001/XMLSchema" xmlns:xs="http://www.w3.org/2001/XMLSchema" xmlns:p="http://schemas.microsoft.com/office/2006/metadata/properties" xmlns:ns2="eff87d91-f7b9-4911-8e55-31ec71283866" targetNamespace="http://schemas.microsoft.com/office/2006/metadata/properties" ma:root="true" ma:fieldsID="bebafeef4d60b259071c438ebc58782b" ns2:_="">
    <xsd:import namespace="eff87d91-f7b9-4911-8e55-31ec712838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87d91-f7b9-4911-8e55-31ec712838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794AEA-4D3C-4F37-92DE-75DFB995A1A7}">
  <ds:schemaRefs>
    <ds:schemaRef ds:uri="eff87d91-f7b9-4911-8e55-31ec712838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6A10BE-7220-46AE-A816-EB41B16A3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205E4C-C7D6-410F-B063-6872B79D40F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Motyw pakietu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revision>1</cp:revision>
  <dcterms:created xsi:type="dcterms:W3CDTF">2020-02-20T16:08:45Z</dcterms:created>
  <dcterms:modified xsi:type="dcterms:W3CDTF">2023-04-13T14:53:25Z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0x0101001DA15306C7B6024882346E01BCB91FA7</vt:lpwstr>
  </property>
</Properties>
</file>