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A104-F58E-4279-BC11-0EE34E0EE769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6F5D-4455-4FBD-8784-FB28FE8FC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14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A104-F58E-4279-BC11-0EE34E0EE769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6F5D-4455-4FBD-8784-FB28FE8FC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15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A104-F58E-4279-BC11-0EE34E0EE769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6F5D-4455-4FBD-8784-FB28FE8FC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06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A104-F58E-4279-BC11-0EE34E0EE769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6F5D-4455-4FBD-8784-FB28FE8FC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8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A104-F58E-4279-BC11-0EE34E0EE769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6F5D-4455-4FBD-8784-FB28FE8FC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75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A104-F58E-4279-BC11-0EE34E0EE769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6F5D-4455-4FBD-8784-FB28FE8FC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51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A104-F58E-4279-BC11-0EE34E0EE769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6F5D-4455-4FBD-8784-FB28FE8FC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720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A104-F58E-4279-BC11-0EE34E0EE769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6F5D-4455-4FBD-8784-FB28FE8FC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63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A104-F58E-4279-BC11-0EE34E0EE769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6F5D-4455-4FBD-8784-FB28FE8FC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84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A104-F58E-4279-BC11-0EE34E0EE769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6F5D-4455-4FBD-8784-FB28FE8FC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37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A104-F58E-4279-BC11-0EE34E0EE769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6F5D-4455-4FBD-8784-FB28FE8FC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2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4A104-F58E-4279-BC11-0EE34E0EE769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06F5D-4455-4FBD-8784-FB28FE8FC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36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442102"/>
              </p:ext>
            </p:extLst>
          </p:nvPr>
        </p:nvGraphicFramePr>
        <p:xfrm>
          <a:off x="1131454" y="1939635"/>
          <a:ext cx="2914074" cy="3325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037">
                  <a:extLst>
                    <a:ext uri="{9D8B030D-6E8A-4147-A177-3AD203B41FA5}">
                      <a16:colId xmlns:a16="http://schemas.microsoft.com/office/drawing/2014/main" val="78136333"/>
                    </a:ext>
                  </a:extLst>
                </a:gridCol>
                <a:gridCol w="1457037">
                  <a:extLst>
                    <a:ext uri="{9D8B030D-6E8A-4147-A177-3AD203B41FA5}">
                      <a16:colId xmlns:a16="http://schemas.microsoft.com/office/drawing/2014/main" val="2504516255"/>
                    </a:ext>
                  </a:extLst>
                </a:gridCol>
              </a:tblGrid>
              <a:tr h="415637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变量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值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083494"/>
                  </a:ext>
                </a:extLst>
              </a:tr>
              <a:tr h="41563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2780"/>
                  </a:ext>
                </a:extLst>
              </a:tr>
              <a:tr h="41563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727590"/>
                  </a:ext>
                </a:extLst>
              </a:tr>
              <a:tr h="41563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85561"/>
                  </a:ext>
                </a:extLst>
              </a:tr>
              <a:tr h="41563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578522"/>
                  </a:ext>
                </a:extLst>
              </a:tr>
              <a:tr h="41563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663460"/>
                  </a:ext>
                </a:extLst>
              </a:tr>
              <a:tr h="41563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245745"/>
                  </a:ext>
                </a:extLst>
              </a:tr>
              <a:tr h="41563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845758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468582" y="5708073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栈内存</a:t>
            </a:r>
          </a:p>
        </p:txBody>
      </p:sp>
      <p:sp>
        <p:nvSpPr>
          <p:cNvPr id="6" name="矩形 5"/>
          <p:cNvSpPr/>
          <p:nvPr/>
        </p:nvSpPr>
        <p:spPr>
          <a:xfrm>
            <a:off x="5015345" y="595745"/>
            <a:ext cx="6580910" cy="497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259782" y="5892739"/>
            <a:ext cx="209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堆内存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55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316984"/>
              </p:ext>
            </p:extLst>
          </p:nvPr>
        </p:nvGraphicFramePr>
        <p:xfrm>
          <a:off x="1131454" y="1939635"/>
          <a:ext cx="2914074" cy="3325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037">
                  <a:extLst>
                    <a:ext uri="{9D8B030D-6E8A-4147-A177-3AD203B41FA5}">
                      <a16:colId xmlns:a16="http://schemas.microsoft.com/office/drawing/2014/main" val="78136333"/>
                    </a:ext>
                  </a:extLst>
                </a:gridCol>
                <a:gridCol w="1457037">
                  <a:extLst>
                    <a:ext uri="{9D8B030D-6E8A-4147-A177-3AD203B41FA5}">
                      <a16:colId xmlns:a16="http://schemas.microsoft.com/office/drawing/2014/main" val="2504516255"/>
                    </a:ext>
                  </a:extLst>
                </a:gridCol>
              </a:tblGrid>
              <a:tr h="415637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变量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值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083494"/>
                  </a:ext>
                </a:extLst>
              </a:tr>
              <a:tr h="41563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2780"/>
                  </a:ext>
                </a:extLst>
              </a:tr>
              <a:tr h="41563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727590"/>
                  </a:ext>
                </a:extLst>
              </a:tr>
              <a:tr h="41563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85561"/>
                  </a:ext>
                </a:extLst>
              </a:tr>
              <a:tr h="41563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578522"/>
                  </a:ext>
                </a:extLst>
              </a:tr>
              <a:tr h="41563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663460"/>
                  </a:ext>
                </a:extLst>
              </a:tr>
              <a:tr h="415637">
                <a:tc>
                  <a:txBody>
                    <a:bodyPr/>
                    <a:lstStyle/>
                    <a:p>
                      <a:r>
                        <a:rPr lang="en-US" altLang="zh-CN" smtClean="0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123</a:t>
                      </a:r>
                      <a:endParaRPr lang="zh-CN" altLang="en-US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245745"/>
                  </a:ext>
                </a:extLst>
              </a:tr>
              <a:tr h="415637">
                <a:tc>
                  <a:txBody>
                    <a:bodyPr/>
                    <a:lstStyle/>
                    <a:p>
                      <a:r>
                        <a:rPr lang="en-US" altLang="zh-CN" smtClean="0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124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845758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468582" y="5708073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栈内存</a:t>
            </a:r>
          </a:p>
        </p:txBody>
      </p:sp>
      <p:sp>
        <p:nvSpPr>
          <p:cNvPr id="6" name="矩形 5"/>
          <p:cNvSpPr/>
          <p:nvPr/>
        </p:nvSpPr>
        <p:spPr>
          <a:xfrm>
            <a:off x="5015345" y="595745"/>
            <a:ext cx="6580910" cy="497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259782" y="5892739"/>
            <a:ext cx="209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堆内存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25236" y="332509"/>
            <a:ext cx="3020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var a = 123;</a:t>
            </a:r>
          </a:p>
          <a:p>
            <a:r>
              <a:rPr lang="en-US" altLang="zh-CN" smtClean="0"/>
              <a:t>var b = a;</a:t>
            </a:r>
          </a:p>
          <a:p>
            <a:r>
              <a:rPr lang="en-US" altLang="zh-CN" smtClean="0"/>
              <a:t>a++;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475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678340"/>
              </p:ext>
            </p:extLst>
          </p:nvPr>
        </p:nvGraphicFramePr>
        <p:xfrm>
          <a:off x="1131454" y="1939635"/>
          <a:ext cx="2914074" cy="3325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037">
                  <a:extLst>
                    <a:ext uri="{9D8B030D-6E8A-4147-A177-3AD203B41FA5}">
                      <a16:colId xmlns:a16="http://schemas.microsoft.com/office/drawing/2014/main" val="78136333"/>
                    </a:ext>
                  </a:extLst>
                </a:gridCol>
                <a:gridCol w="1457037">
                  <a:extLst>
                    <a:ext uri="{9D8B030D-6E8A-4147-A177-3AD203B41FA5}">
                      <a16:colId xmlns:a16="http://schemas.microsoft.com/office/drawing/2014/main" val="2504516255"/>
                    </a:ext>
                  </a:extLst>
                </a:gridCol>
              </a:tblGrid>
              <a:tr h="415637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变量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值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083494"/>
                  </a:ext>
                </a:extLst>
              </a:tr>
              <a:tr h="41563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2780"/>
                  </a:ext>
                </a:extLst>
              </a:tr>
              <a:tr h="41563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727590"/>
                  </a:ext>
                </a:extLst>
              </a:tr>
              <a:tr h="41563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85561"/>
                  </a:ext>
                </a:extLst>
              </a:tr>
              <a:tr h="41563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578522"/>
                  </a:ext>
                </a:extLst>
              </a:tr>
              <a:tr h="41563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663460"/>
                  </a:ext>
                </a:extLst>
              </a:tr>
              <a:tr h="415637">
                <a:tc>
                  <a:txBody>
                    <a:bodyPr/>
                    <a:lstStyle/>
                    <a:p>
                      <a:r>
                        <a:rPr lang="en-US" altLang="zh-CN" smtClean="0"/>
                        <a:t>obj2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0x123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245745"/>
                  </a:ext>
                </a:extLst>
              </a:tr>
              <a:tr h="415637">
                <a:tc>
                  <a:txBody>
                    <a:bodyPr/>
                    <a:lstStyle/>
                    <a:p>
                      <a:r>
                        <a:rPr lang="en-US" altLang="zh-CN" smtClean="0"/>
                        <a:t>obj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0x123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845758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468582" y="5708073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栈内存</a:t>
            </a:r>
          </a:p>
        </p:txBody>
      </p:sp>
      <p:sp>
        <p:nvSpPr>
          <p:cNvPr id="6" name="矩形 5"/>
          <p:cNvSpPr/>
          <p:nvPr/>
        </p:nvSpPr>
        <p:spPr>
          <a:xfrm>
            <a:off x="5015345" y="595745"/>
            <a:ext cx="6580910" cy="497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259782" y="5892739"/>
            <a:ext cx="209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堆内存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31454" y="360218"/>
            <a:ext cx="2914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var obj = new Object();</a:t>
            </a:r>
          </a:p>
          <a:p>
            <a:r>
              <a:rPr lang="en-US" altLang="zh-CN" smtClean="0"/>
              <a:t>obj.name = "swk";</a:t>
            </a:r>
          </a:p>
          <a:p>
            <a:r>
              <a:rPr lang="en-US" altLang="zh-CN" smtClean="0"/>
              <a:t>var obj2 = obj;</a:t>
            </a:r>
          </a:p>
          <a:p>
            <a:r>
              <a:rPr lang="en-US" altLang="zh-CN" smtClean="0"/>
              <a:t>obj.name = "zbj"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389418" y="3754582"/>
            <a:ext cx="2008909" cy="13993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0x123</a:t>
            </a:r>
          </a:p>
          <a:p>
            <a:pPr algn="ctr"/>
            <a:r>
              <a:rPr lang="en-US" altLang="zh-CN" smtClean="0"/>
              <a:t>name = zbj;</a:t>
            </a:r>
          </a:p>
          <a:p>
            <a:pPr algn="ctr"/>
            <a:endParaRPr lang="en-US" altLang="zh-CN"/>
          </a:p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endCxn id="3" idx="1"/>
          </p:cNvCxnSpPr>
          <p:nvPr/>
        </p:nvCxnSpPr>
        <p:spPr>
          <a:xfrm flipV="1">
            <a:off x="3920836" y="4454237"/>
            <a:ext cx="1468582" cy="69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3" idx="1"/>
          </p:cNvCxnSpPr>
          <p:nvPr/>
        </p:nvCxnSpPr>
        <p:spPr>
          <a:xfrm flipV="1">
            <a:off x="4045528" y="4454237"/>
            <a:ext cx="1343890" cy="18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709515" y="3244334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0x123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292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840303"/>
              </p:ext>
            </p:extLst>
          </p:nvPr>
        </p:nvGraphicFramePr>
        <p:xfrm>
          <a:off x="1131454" y="1939635"/>
          <a:ext cx="2914074" cy="3325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037">
                  <a:extLst>
                    <a:ext uri="{9D8B030D-6E8A-4147-A177-3AD203B41FA5}">
                      <a16:colId xmlns:a16="http://schemas.microsoft.com/office/drawing/2014/main" val="78136333"/>
                    </a:ext>
                  </a:extLst>
                </a:gridCol>
                <a:gridCol w="1457037">
                  <a:extLst>
                    <a:ext uri="{9D8B030D-6E8A-4147-A177-3AD203B41FA5}">
                      <a16:colId xmlns:a16="http://schemas.microsoft.com/office/drawing/2014/main" val="2504516255"/>
                    </a:ext>
                  </a:extLst>
                </a:gridCol>
              </a:tblGrid>
              <a:tr h="415637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变量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值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083494"/>
                  </a:ext>
                </a:extLst>
              </a:tr>
              <a:tr h="41563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2780"/>
                  </a:ext>
                </a:extLst>
              </a:tr>
              <a:tr h="41563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727590"/>
                  </a:ext>
                </a:extLst>
              </a:tr>
              <a:tr h="41563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85561"/>
                  </a:ext>
                </a:extLst>
              </a:tr>
              <a:tr h="41563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578522"/>
                  </a:ext>
                </a:extLst>
              </a:tr>
              <a:tr h="41563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663460"/>
                  </a:ext>
                </a:extLst>
              </a:tr>
              <a:tr h="415637">
                <a:tc>
                  <a:txBody>
                    <a:bodyPr/>
                    <a:lstStyle/>
                    <a:p>
                      <a:r>
                        <a:rPr lang="en-US" altLang="zh-CN" smtClean="0"/>
                        <a:t>obj2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245745"/>
                  </a:ext>
                </a:extLst>
              </a:tr>
              <a:tr h="415637">
                <a:tc>
                  <a:txBody>
                    <a:bodyPr/>
                    <a:lstStyle/>
                    <a:p>
                      <a:r>
                        <a:rPr lang="en-US" altLang="zh-CN" smtClean="0"/>
                        <a:t>obj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0x123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845758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468582" y="5708073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栈内存</a:t>
            </a:r>
          </a:p>
        </p:txBody>
      </p:sp>
      <p:sp>
        <p:nvSpPr>
          <p:cNvPr id="6" name="矩形 5"/>
          <p:cNvSpPr/>
          <p:nvPr/>
        </p:nvSpPr>
        <p:spPr>
          <a:xfrm>
            <a:off x="5015345" y="595745"/>
            <a:ext cx="6580910" cy="497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259782" y="5892739"/>
            <a:ext cx="209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堆内存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31454" y="308999"/>
            <a:ext cx="29140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var obj = new Object();</a:t>
            </a:r>
          </a:p>
          <a:p>
            <a:r>
              <a:rPr lang="en-US" altLang="zh-CN" smtClean="0"/>
              <a:t>obj.name = "swk";</a:t>
            </a:r>
          </a:p>
          <a:p>
            <a:r>
              <a:rPr lang="en-US" altLang="zh-CN" smtClean="0"/>
              <a:t>var obj2 = obj;</a:t>
            </a:r>
          </a:p>
          <a:p>
            <a:r>
              <a:rPr lang="en-US" altLang="zh-CN" smtClean="0"/>
              <a:t>obj.name = "zbj"</a:t>
            </a:r>
          </a:p>
          <a:p>
            <a:r>
              <a:rPr lang="en-US" altLang="zh-CN" smtClean="0"/>
              <a:t>obj2 = null;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389418" y="3754582"/>
            <a:ext cx="2008909" cy="13993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0x123</a:t>
            </a:r>
          </a:p>
          <a:p>
            <a:pPr algn="ctr"/>
            <a:r>
              <a:rPr lang="en-US" altLang="zh-CN" smtClean="0"/>
              <a:t>name = zbj;</a:t>
            </a:r>
          </a:p>
          <a:p>
            <a:pPr algn="ctr"/>
            <a:endParaRPr lang="en-US" altLang="zh-CN"/>
          </a:p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endCxn id="3" idx="1"/>
          </p:cNvCxnSpPr>
          <p:nvPr/>
        </p:nvCxnSpPr>
        <p:spPr>
          <a:xfrm flipV="1">
            <a:off x="3920836" y="4454237"/>
            <a:ext cx="1468582" cy="69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3" idx="1"/>
          </p:cNvCxnSpPr>
          <p:nvPr/>
        </p:nvCxnSpPr>
        <p:spPr>
          <a:xfrm flipV="1">
            <a:off x="4045528" y="4454237"/>
            <a:ext cx="1343890" cy="18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709515" y="3244334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0x123</a:t>
            </a: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4294909" y="4211782"/>
            <a:ext cx="180109" cy="592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4170220" y="4170218"/>
            <a:ext cx="484907" cy="633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56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890100"/>
              </p:ext>
            </p:extLst>
          </p:nvPr>
        </p:nvGraphicFramePr>
        <p:xfrm>
          <a:off x="1131454" y="1939635"/>
          <a:ext cx="2914074" cy="3325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037">
                  <a:extLst>
                    <a:ext uri="{9D8B030D-6E8A-4147-A177-3AD203B41FA5}">
                      <a16:colId xmlns:a16="http://schemas.microsoft.com/office/drawing/2014/main" val="78136333"/>
                    </a:ext>
                  </a:extLst>
                </a:gridCol>
                <a:gridCol w="1457037">
                  <a:extLst>
                    <a:ext uri="{9D8B030D-6E8A-4147-A177-3AD203B41FA5}">
                      <a16:colId xmlns:a16="http://schemas.microsoft.com/office/drawing/2014/main" val="2504516255"/>
                    </a:ext>
                  </a:extLst>
                </a:gridCol>
              </a:tblGrid>
              <a:tr h="415637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变量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值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083494"/>
                  </a:ext>
                </a:extLst>
              </a:tr>
              <a:tr h="41563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2780"/>
                  </a:ext>
                </a:extLst>
              </a:tr>
              <a:tr h="41563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727590"/>
                  </a:ext>
                </a:extLst>
              </a:tr>
              <a:tr h="41563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85561"/>
                  </a:ext>
                </a:extLst>
              </a:tr>
              <a:tr h="41563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578522"/>
                  </a:ext>
                </a:extLst>
              </a:tr>
              <a:tr h="41563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663460"/>
                  </a:ext>
                </a:extLst>
              </a:tr>
              <a:tr h="415637">
                <a:tc>
                  <a:txBody>
                    <a:bodyPr/>
                    <a:lstStyle/>
                    <a:p>
                      <a:r>
                        <a:rPr lang="en-US" altLang="zh-CN" smtClean="0"/>
                        <a:t>obj4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0x124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245745"/>
                  </a:ext>
                </a:extLst>
              </a:tr>
              <a:tr h="415637">
                <a:tc>
                  <a:txBody>
                    <a:bodyPr/>
                    <a:lstStyle/>
                    <a:p>
                      <a:r>
                        <a:rPr lang="en-US" altLang="zh-CN" smtClean="0"/>
                        <a:t>obj3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0x123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845758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468582" y="5708073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栈内存</a:t>
            </a:r>
          </a:p>
        </p:txBody>
      </p:sp>
      <p:sp>
        <p:nvSpPr>
          <p:cNvPr id="6" name="矩形 5"/>
          <p:cNvSpPr/>
          <p:nvPr/>
        </p:nvSpPr>
        <p:spPr>
          <a:xfrm>
            <a:off x="5015345" y="595745"/>
            <a:ext cx="6580910" cy="497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259782" y="5892739"/>
            <a:ext cx="209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堆内存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55964" y="277091"/>
            <a:ext cx="2992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var obj3 = new Object();</a:t>
            </a:r>
          </a:p>
          <a:p>
            <a:r>
              <a:rPr lang="en-US" altLang="zh-CN" smtClean="0"/>
              <a:t>var obj4 = new Object();</a:t>
            </a:r>
          </a:p>
          <a:p>
            <a:r>
              <a:rPr lang="en-US" altLang="zh-CN" smtClean="0"/>
              <a:t>obj3.name = "shs";</a:t>
            </a:r>
          </a:p>
          <a:p>
            <a:r>
              <a:rPr lang="en-US" altLang="zh-CN" smtClean="0"/>
              <a:t>obj4.name = "shs";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500255" y="3796145"/>
            <a:ext cx="2757054" cy="14547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0x123</a:t>
            </a:r>
          </a:p>
          <a:p>
            <a:pPr algn="ctr"/>
            <a:r>
              <a:rPr lang="en-US" altLang="zh-CN" smtClean="0"/>
              <a:t>name = shs</a:t>
            </a:r>
          </a:p>
          <a:p>
            <a:pPr algn="ctr"/>
            <a:endParaRPr lang="en-US" altLang="zh-CN"/>
          </a:p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endCxn id="3" idx="1"/>
          </p:cNvCxnSpPr>
          <p:nvPr/>
        </p:nvCxnSpPr>
        <p:spPr>
          <a:xfrm flipV="1">
            <a:off x="3754582" y="4523509"/>
            <a:ext cx="1745673" cy="57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500255" y="2022764"/>
            <a:ext cx="2757054" cy="14270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0x124</a:t>
            </a:r>
          </a:p>
          <a:p>
            <a:pPr algn="ctr"/>
            <a:r>
              <a:rPr lang="en-US" altLang="zh-CN" smtClean="0"/>
              <a:t>name = shs</a:t>
            </a:r>
          </a:p>
          <a:p>
            <a:pPr algn="ctr"/>
            <a:endParaRPr lang="en-US" altLang="zh-CN"/>
          </a:p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endCxn id="10" idx="1"/>
          </p:cNvCxnSpPr>
          <p:nvPr/>
        </p:nvCxnSpPr>
        <p:spPr>
          <a:xfrm flipV="1">
            <a:off x="3754582" y="2736273"/>
            <a:ext cx="1745673" cy="190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223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146</Words>
  <Application>Microsoft Office PowerPoint</Application>
  <PresentationFormat>宽屏</PresentationFormat>
  <Paragraphs>62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denzel lee</dc:creator>
  <cp:lastModifiedBy>denzel lee</cp:lastModifiedBy>
  <cp:revision>3</cp:revision>
  <dcterms:created xsi:type="dcterms:W3CDTF">2016-11-28T07:07:09Z</dcterms:created>
  <dcterms:modified xsi:type="dcterms:W3CDTF">2016-11-28T07:29:30Z</dcterms:modified>
</cp:coreProperties>
</file>