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91" r:id="rId4"/>
    <p:sldId id="396" r:id="rId6"/>
    <p:sldId id="425" r:id="rId7"/>
    <p:sldId id="257" r:id="rId8"/>
    <p:sldId id="451" r:id="rId9"/>
    <p:sldId id="342" r:id="rId10"/>
    <p:sldId id="345" r:id="rId11"/>
    <p:sldId id="784" r:id="rId12"/>
    <p:sldId id="424" r:id="rId13"/>
    <p:sldId id="344" r:id="rId14"/>
    <p:sldId id="420" r:id="rId15"/>
    <p:sldId id="418" r:id="rId16"/>
    <p:sldId id="419" r:id="rId17"/>
    <p:sldId id="427" r:id="rId18"/>
    <p:sldId id="785" r:id="rId19"/>
    <p:sldId id="779" r:id="rId20"/>
    <p:sldId id="780" r:id="rId21"/>
    <p:sldId id="781" r:id="rId22"/>
    <p:sldId id="786" r:id="rId23"/>
    <p:sldId id="815" r:id="rId24"/>
    <p:sldId id="43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Mia Vida Villanueva" initials="MVV" lastIdx="1" clrIdx="0"/>
  <p:cmAuthor id="7" name="1206988966@qq.com" initials="1" lastIdx="1" clrIdx="2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66" autoAdjust="0"/>
  </p:normalViewPr>
  <p:slideViewPr>
    <p:cSldViewPr snapToGrid="0" showGuides="1">
      <p:cViewPr varScale="1">
        <p:scale>
          <a:sx n="88" d="100"/>
          <a:sy n="88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透过现象看本质，有思想的程序员，而不是代码的搬运工</a:t>
            </a:r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747E2C-B510-4036-91E8-7108C002FB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emf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jpe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3815388" y="5385491"/>
            <a:ext cx="3592753" cy="369332"/>
            <a:chOff x="1139058" y="5604513"/>
            <a:chExt cx="3592753" cy="369332"/>
          </a:xfrm>
        </p:grpSpPr>
        <p:grpSp>
          <p:nvGrpSpPr>
            <p:cNvPr id="20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9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1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2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2335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Alvin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3438146716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020" y="265430"/>
            <a:ext cx="8572500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7" y="1145349"/>
            <a:ext cx="403838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：主要函数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37" y="1693718"/>
            <a:ext cx="8197748" cy="4427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04809" y="1399405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  <a:r>
              <a:rPr lang="zh-CN" altLang="en-US" dirty="0"/>
              <a:t>线程隔离工具类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8" y="2143557"/>
            <a:ext cx="3865167" cy="37393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1439" y="264080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Looper.loop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55649" y="3435931"/>
            <a:ext cx="210025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for (;;) {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endParaRPr lang="en-US" altLang="zh-CN" sz="2000" dirty="0"/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queue.next</a:t>
            </a:r>
            <a:r>
              <a:rPr lang="en-US" altLang="zh-CN" sz="2000" dirty="0"/>
              <a:t>():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08552" y="1030073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Looper.prepare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06856" y="781475"/>
            <a:ext cx="3997842" cy="510146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6" y="1145349"/>
            <a:ext cx="482519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MessageQueue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：主要函数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57" y="1555782"/>
            <a:ext cx="6962343" cy="37581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904" y="1966215"/>
            <a:ext cx="475275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B0F0"/>
                </a:solidFill>
              </a:rPr>
              <a:t>MessageQueue.enqueueMessage</a:t>
            </a:r>
            <a:r>
              <a:rPr lang="en-US" altLang="zh-CN" sz="2400" dirty="0">
                <a:solidFill>
                  <a:srgbClr val="00B0F0"/>
                </a:solidFill>
              </a:rPr>
              <a:t>()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向消息队列添加消息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387" y="4221126"/>
            <a:ext cx="24929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</a:rPr>
              <a:t>MessageQueue.next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从消息队列中获取消息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使用</a:t>
            </a:r>
            <a:r>
              <a:rPr lang="en-US" altLang="zh-CN" dirty="0">
                <a:solidFill>
                  <a:srgbClr val="00B0F0"/>
                </a:solidFill>
              </a:rPr>
              <a:t>for</a:t>
            </a:r>
            <a:r>
              <a:rPr lang="zh-CN" altLang="en-US" dirty="0">
                <a:solidFill>
                  <a:srgbClr val="00B0F0"/>
                </a:solidFill>
              </a:rPr>
              <a:t>循环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80073" y="1225518"/>
            <a:ext cx="6655983" cy="45692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MessageQueue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915586" y="781475"/>
            <a:ext cx="2696247" cy="837873"/>
            <a:chOff x="7473581" y="911276"/>
            <a:chExt cx="2696247" cy="837873"/>
          </a:xfrm>
        </p:grpSpPr>
        <p:grpSp>
          <p:nvGrpSpPr>
            <p:cNvPr id="33" name="Group 16"/>
            <p:cNvGrpSpPr/>
            <p:nvPr/>
          </p:nvGrpSpPr>
          <p:grpSpPr bwMode="auto">
            <a:xfrm>
              <a:off x="7549280" y="1132336"/>
              <a:ext cx="934800" cy="509651"/>
              <a:chOff x="4441" y="2641"/>
              <a:chExt cx="1558" cy="848"/>
            </a:xfrm>
          </p:grpSpPr>
          <p:sp>
            <p:nvSpPr>
              <p:cNvPr id="35" name="Freeform 17"/>
              <p:cNvSpPr>
                <a:spLocks noEditPoints="1"/>
              </p:cNvSpPr>
              <p:nvPr/>
            </p:nvSpPr>
            <p:spPr bwMode="auto">
              <a:xfrm>
                <a:off x="4549" y="2641"/>
                <a:ext cx="1450" cy="626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r>
                  <a:rPr lang="zh-CN" altLang="en-US" sz="2135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</a:t>
                </a:r>
                <a:endParaRPr lang="zh-CN" altLang="en-US" sz="2135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7473581" y="911276"/>
              <a:ext cx="2696247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1361884"/>
            <a:ext cx="5429529" cy="45595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2307" y="1967023"/>
            <a:ext cx="5284381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入队：根据时间排序，当</a:t>
            </a:r>
            <a:r>
              <a:rPr lang="zh-CN" altLang="en-US" dirty="0">
                <a:solidFill>
                  <a:srgbClr val="FF0000"/>
                </a:solidFill>
              </a:rPr>
              <a:t>队列满的时候</a:t>
            </a:r>
            <a:r>
              <a:rPr lang="zh-CN" altLang="en-US" dirty="0"/>
              <a:t>，阻塞，直 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到用户通过</a:t>
            </a:r>
            <a:r>
              <a:rPr lang="en-US" altLang="zh-CN" dirty="0"/>
              <a:t>next</a:t>
            </a:r>
            <a:r>
              <a:rPr lang="zh-CN" altLang="en-US" dirty="0"/>
              <a:t>取出消息。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当</a:t>
            </a:r>
            <a:r>
              <a:rPr lang="en-US" altLang="zh-CN" dirty="0"/>
              <a:t>next</a:t>
            </a:r>
            <a:r>
              <a:rPr lang="zh-CN" altLang="en-US" dirty="0"/>
              <a:t>方法被调用，通知</a:t>
            </a:r>
            <a:r>
              <a:rPr lang="en-US" altLang="zh-CN" dirty="0" err="1"/>
              <a:t>MessagQueue</a:t>
            </a:r>
            <a:r>
              <a:rPr lang="zh-CN" altLang="en-US" dirty="0"/>
              <a:t>可以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进行消息的入队。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62306" y="4139609"/>
            <a:ext cx="5284381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出队：由</a:t>
            </a:r>
            <a:r>
              <a:rPr lang="en-US" altLang="zh-CN" dirty="0" err="1"/>
              <a:t>Looper.loop</a:t>
            </a:r>
            <a:r>
              <a:rPr lang="en-US" altLang="zh-CN" dirty="0"/>
              <a:t>(),</a:t>
            </a:r>
            <a:r>
              <a:rPr lang="zh-CN" altLang="en-US" dirty="0"/>
              <a:t>启动轮询器，对</a:t>
            </a:r>
            <a:r>
              <a:rPr lang="en-US" altLang="zh-CN" dirty="0"/>
              <a:t>queue</a:t>
            </a:r>
            <a:r>
              <a:rPr lang="zh-CN" altLang="en-US" dirty="0"/>
              <a:t>进行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轮询。当消息达到执行时间就取出来。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当</a:t>
            </a:r>
            <a:r>
              <a:rPr lang="en-US" altLang="zh-CN" dirty="0">
                <a:solidFill>
                  <a:srgbClr val="FF0000"/>
                </a:solidFill>
              </a:rPr>
              <a:t>message queue</a:t>
            </a:r>
            <a:r>
              <a:rPr lang="zh-CN" altLang="en-US" dirty="0">
                <a:solidFill>
                  <a:srgbClr val="FF0000"/>
                </a:solidFill>
              </a:rPr>
              <a:t>为空的时候</a:t>
            </a:r>
            <a:r>
              <a:rPr lang="zh-CN" altLang="en-US" dirty="0"/>
              <a:t>，队列阻塞，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等消息队列调用</a:t>
            </a:r>
            <a:r>
              <a:rPr lang="en-US" altLang="zh-CN" dirty="0"/>
              <a:t>enqueuer Message</a:t>
            </a:r>
            <a:r>
              <a:rPr lang="zh-CN" altLang="en-US" dirty="0"/>
              <a:t>的时候，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通知队列，可以取出消息，停止阻塞。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404" y="1754991"/>
            <a:ext cx="5906184" cy="1606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29" y="4139609"/>
            <a:ext cx="5906184" cy="160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跨进程的核心原理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7" y="781475"/>
            <a:ext cx="7803787" cy="5519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88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内存共享原理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少有多线程问题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如何实现线程间通信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251696" y="3595131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分享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延时的根本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59372" y="355638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架构师眼中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4657" y="2479409"/>
            <a:ext cx="2282997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128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Block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不会卡死线程？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架构师是如何共享内存，防止内存抖动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亮点一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享元模式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00335" y="2185955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recycleUnchecked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looper</a:t>
            </a:r>
            <a:r>
              <a:rPr lang="zh-CN" altLang="en-US" dirty="0"/>
              <a:t>里面的调用，无人知晓。。。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06680"/>
            <a:ext cx="662889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难点一： </a:t>
            </a:r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nativePollOnce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NativeWake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79641" y="44778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NDK</a:t>
            </a:r>
            <a:r>
              <a:rPr lang="zh-CN" altLang="en-US" dirty="0"/>
              <a:t>层调用流程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1261277"/>
            <a:ext cx="3887952" cy="4544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04" y="932724"/>
            <a:ext cx="6199147" cy="4872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06680"/>
            <a:ext cx="662889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疑惑点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什么时候退出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7" y="2166349"/>
            <a:ext cx="3447619" cy="7142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877" y="1307065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在子线程创建</a:t>
            </a:r>
            <a:r>
              <a:rPr lang="en-US" altLang="zh-CN" dirty="0">
                <a:solidFill>
                  <a:srgbClr val="FF0000"/>
                </a:solidFill>
              </a:rPr>
              <a:t>Looper</a:t>
            </a:r>
            <a:r>
              <a:rPr lang="zh-CN" altLang="en-US" dirty="0">
                <a:solidFill>
                  <a:srgbClr val="FF0000"/>
                </a:solidFill>
              </a:rPr>
              <a:t>经常会有内存泄漏，因为，</a:t>
            </a:r>
            <a:r>
              <a:rPr lang="en-US" altLang="zh-CN" dirty="0">
                <a:solidFill>
                  <a:srgbClr val="FF0000"/>
                </a:solidFill>
              </a:rPr>
              <a:t>Looper</a:t>
            </a:r>
            <a:r>
              <a:rPr lang="zh-CN" altLang="en-US" dirty="0">
                <a:solidFill>
                  <a:srgbClr val="FF0000"/>
                </a:solidFill>
              </a:rPr>
              <a:t>没有释放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88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内存共享原理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少有多线程问题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如何实现线程间通信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251696" y="3595131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分享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延时的根本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59372" y="355638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架构师眼中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25765" y="2563228"/>
            <a:ext cx="2282997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128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Block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不会卡死线程？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架构师是如何共享内存，防止内存抖动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存在的意义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01129" y="1765328"/>
            <a:ext cx="487299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跟</a:t>
            </a:r>
            <a:r>
              <a:rPr lang="en-US" altLang="zh-CN" sz="2400" dirty="0"/>
              <a:t>web</a:t>
            </a:r>
            <a:r>
              <a:rPr lang="zh-CN" altLang="en-US" sz="2400" dirty="0"/>
              <a:t>开发的</a:t>
            </a:r>
            <a:r>
              <a:rPr lang="en-US" altLang="zh-CN" sz="2400" dirty="0"/>
              <a:t>ajax</a:t>
            </a:r>
            <a:r>
              <a:rPr lang="zh-CN" altLang="en-US" sz="2400" dirty="0"/>
              <a:t>有异曲同工之妙</a:t>
            </a:r>
            <a:endParaRPr lang="en-US" altLang="zh-CN" sz="2400" dirty="0"/>
          </a:p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使得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开发难度大大降低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几乎看不到多线程死锁问题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爆炸形: 14 pt  4"/>
          <p:cNvSpPr/>
          <p:nvPr/>
        </p:nvSpPr>
        <p:spPr>
          <a:xfrm>
            <a:off x="333975" y="2285681"/>
            <a:ext cx="3132833" cy="1690895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1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5681" y="2768199"/>
            <a:ext cx="170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最少知识原则，让我们越来越傻了。。。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0256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那些事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89255" y="1648460"/>
          <a:ext cx="5595620" cy="373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620"/>
              </a:tblGrid>
              <a:tr h="8318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r>
                        <a:rPr lang="zh-CN" altLang="en-US" dirty="0"/>
                        <a:t>：</a:t>
                      </a:r>
                      <a:r>
                        <a:rPr dirty="0"/>
                        <a:t>一个线程有几个 Handler？</a:t>
                      </a:r>
                      <a:endParaRPr dirty="0"/>
                    </a:p>
                  </a:txBody>
                  <a:tcPr anchor="ctr"/>
                </a:tc>
              </a:tr>
              <a:tr h="83121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zh-CN" altLang="en-US" dirty="0"/>
                        <a:t>：</a:t>
                      </a:r>
                      <a:r>
                        <a:rPr dirty="0"/>
                        <a:t>一个线程有几个 Looper？如何保证？</a:t>
                      </a:r>
                      <a:endParaRPr dirty="0"/>
                    </a:p>
                  </a:txBody>
                  <a:tcPr anchor="ctr"/>
                </a:tc>
              </a:tr>
              <a:tr h="85471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r>
                        <a:rPr lang="zh-CN" altLang="en-US" dirty="0"/>
                        <a:t>：Handler 内存泄漏原因？ 为什么其他的内部类没有说过有这个问题？</a:t>
                      </a:r>
                      <a:endParaRPr dirty="0"/>
                    </a:p>
                  </a:txBody>
                  <a:tcPr anchor="ctr"/>
                </a:tc>
              </a:tr>
              <a:tr h="12204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r>
                        <a:rPr lang="zh-CN" altLang="en-US" dirty="0"/>
                        <a:t>：</a:t>
                      </a:r>
                      <a:r>
                        <a:rPr sz="1800" dirty="0">
                          <a:sym typeface="+mn-ea"/>
                        </a:rPr>
                        <a:t>为何主线程可以new Handler？如果想要在子线程中new Handler 要做些什么准备？</a:t>
                      </a:r>
                      <a:endParaRPr sz="1800" dirty="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73800" y="1624330"/>
          <a:ext cx="5595620" cy="446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620"/>
              </a:tblGrid>
              <a:tr h="814070">
                <a:tc>
                  <a:txBody>
                    <a:bodyPr/>
                    <a:p>
                      <a:pPr algn="l"/>
                      <a:r>
                        <a:rPr lang="en-US" sz="1800"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sz="1800" dirty="0">
                          <a:sym typeface="+mn-ea"/>
                        </a:rPr>
                        <a:t>子线程中维护的Looper，消息队列无消息的时候的处理方案是什么？有什么用？</a:t>
                      </a:r>
                      <a:endParaRPr dirty="0"/>
                    </a:p>
                  </a:txBody>
                  <a:tcPr anchor="ctr"/>
                </a:tc>
              </a:tr>
              <a:tr h="828675">
                <a:tc>
                  <a:txBody>
                    <a:bodyPr/>
                    <a:p>
                      <a:pPr algn="l"/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：</a:t>
                      </a:r>
                      <a:r>
                        <a:rPr dirty="0"/>
                        <a:t>既然可以存在多个 Handler 往 MessageQueue 中添加数据（发消息时各个 Handler 可能处于不同线程），那它内部是如何确保线程安全的？</a:t>
                      </a:r>
                      <a:endParaRPr dirty="0"/>
                    </a:p>
                  </a:txBody>
                  <a:tcPr anchor="ctr"/>
                </a:tc>
              </a:tr>
              <a:tr h="1196340">
                <a:tc>
                  <a:txBody>
                    <a:bodyPr/>
                    <a:p>
                      <a:pPr algn="l"/>
                      <a:r>
                        <a:rPr lang="en-US" sz="1800" dirty="0">
                          <a:sym typeface="+mn-ea"/>
                        </a:rPr>
                        <a:t>7</a:t>
                      </a:r>
                      <a:r>
                        <a:rPr lang="zh-CN" altLang="en-US" sz="1800" dirty="0">
                          <a:sym typeface="+mn-ea"/>
                        </a:rPr>
                        <a:t>：</a:t>
                      </a:r>
                      <a:r>
                        <a:rPr sz="1800" dirty="0">
                          <a:sym typeface="+mn-ea"/>
                        </a:rPr>
                        <a:t>我们使用 Message 时应该如何创建它？</a:t>
                      </a:r>
                      <a:endParaRPr sz="1800" dirty="0">
                        <a:sym typeface="+mn-ea"/>
                      </a:endParaRPr>
                    </a:p>
                  </a:txBody>
                  <a:tcPr anchor="ctr"/>
                </a:tc>
              </a:tr>
              <a:tr h="813435">
                <a:tc>
                  <a:txBody>
                    <a:bodyPr/>
                    <a:p>
                      <a:pPr algn="l"/>
                      <a:r>
                        <a:rPr lang="en-US"/>
                        <a:t>8</a:t>
                      </a:r>
                      <a:r>
                        <a:rPr lang="zh-CN" altLang="en-US"/>
                        <a:t>：</a:t>
                      </a:r>
                      <a:r>
                        <a:t>Looper死循环为什么不会导致应用卡死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消息机制之同步屏障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8510" y="1478280"/>
            <a:ext cx="10241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消息是根据执行时间进行先后排序，然后消息是保存在队列中，因而消息只能从队列的队头取出来。</a:t>
            </a:r>
            <a:endParaRPr lang="zh-CN" altLang="en-US"/>
          </a:p>
          <a:p>
            <a:r>
              <a:rPr lang="zh-CN" altLang="en-US"/>
              <a:t>那么问题来了！</a:t>
            </a:r>
            <a:endParaRPr lang="zh-CN" altLang="en-US"/>
          </a:p>
          <a:p>
            <a:r>
              <a:rPr lang="zh-CN" altLang="en-US"/>
              <a:t>需要紧急处理的消息怎么办？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86305" y="2491105"/>
            <a:ext cx="7820025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1004673" y="5344532"/>
            <a:ext cx="270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A</a:t>
            </a: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l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in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40" name="Group 16392"/>
          <p:cNvGrpSpPr/>
          <p:nvPr/>
        </p:nvGrpSpPr>
        <p:grpSpPr bwMode="auto">
          <a:xfrm>
            <a:off x="4412596" y="3207130"/>
            <a:ext cx="3022046" cy="450640"/>
            <a:chOff x="-9998" y="0"/>
            <a:chExt cx="1972148" cy="451489"/>
          </a:xfrm>
        </p:grpSpPr>
        <p:sp>
          <p:nvSpPr>
            <p:cNvPr id="41" name="Shape 16390"/>
            <p:cNvSpPr>
              <a:spLocks noChangeArrowheads="1"/>
            </p:cNvSpPr>
            <p:nvPr/>
          </p:nvSpPr>
          <p:spPr bwMode="auto">
            <a:xfrm>
              <a:off x="-9998" y="204963"/>
              <a:ext cx="1962150" cy="24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项目经理</a:t>
              </a:r>
              <a:endParaRPr lang="zh-CN" altLang="zh-CN" sz="1000" dirty="0">
                <a:solidFill>
                  <a:srgbClr val="A6A6A6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  <p:sp>
          <p:nvSpPr>
            <p:cNvPr id="42" name="Shape 16391"/>
            <p:cNvSpPr>
              <a:spLocks noChangeArrowheads="1"/>
            </p:cNvSpPr>
            <p:nvPr/>
          </p:nvSpPr>
          <p:spPr bwMode="auto">
            <a:xfrm>
              <a:off x="0" y="0"/>
              <a:ext cx="1962150" cy="246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三星中国研究院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5 years</a:t>
              </a: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  </a:t>
              </a:r>
              <a:endParaRPr lang="zh-CN" altLang="zh-CN" sz="10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</p:grpSp>
      <p:sp>
        <p:nvSpPr>
          <p:cNvPr id="44" name="Shape 16385"/>
          <p:cNvSpPr>
            <a:spLocks noChangeArrowheads="1"/>
          </p:cNvSpPr>
          <p:nvPr/>
        </p:nvSpPr>
        <p:spPr bwMode="auto">
          <a:xfrm>
            <a:off x="4427916" y="2476880"/>
            <a:ext cx="2206799" cy="2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tIns="45719" rIns="45719" b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  <a:buFontTx/>
              <a:buNone/>
            </a:pPr>
            <a:r>
              <a:rPr lang="zh-CN" altLang="en-US" sz="1000" b="1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华南理工大学 软件工程  工程硕士</a:t>
            </a:r>
            <a:endParaRPr lang="zh-CN" altLang="zh-CN" sz="1000" b="1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45" name="Group 16392"/>
          <p:cNvGrpSpPr/>
          <p:nvPr/>
        </p:nvGrpSpPr>
        <p:grpSpPr bwMode="auto">
          <a:xfrm>
            <a:off x="4412595" y="3793341"/>
            <a:ext cx="3022047" cy="452015"/>
            <a:chOff x="-9999" y="14712"/>
            <a:chExt cx="1972149" cy="452057"/>
          </a:xfrm>
        </p:grpSpPr>
        <p:sp>
          <p:nvSpPr>
            <p:cNvPr id="46" name="Shape 16390"/>
            <p:cNvSpPr>
              <a:spLocks noChangeArrowheads="1"/>
            </p:cNvSpPr>
            <p:nvPr/>
          </p:nvSpPr>
          <p:spPr bwMode="auto">
            <a:xfrm>
              <a:off x="0" y="220683"/>
              <a:ext cx="1962150" cy="24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技术总监</a:t>
              </a:r>
              <a:endParaRPr lang="zh-CN" altLang="zh-CN" sz="1000" dirty="0">
                <a:solidFill>
                  <a:srgbClr val="A6A6A6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  <p:sp>
          <p:nvSpPr>
            <p:cNvPr id="53" name="Shape 16391"/>
            <p:cNvSpPr>
              <a:spLocks noChangeArrowheads="1"/>
            </p:cNvSpPr>
            <p:nvPr/>
          </p:nvSpPr>
          <p:spPr bwMode="auto">
            <a:xfrm>
              <a:off x="-9999" y="14712"/>
              <a:ext cx="1962150" cy="24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小米科技          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2 years</a:t>
              </a:r>
              <a:endParaRPr lang="zh-CN" altLang="zh-CN" sz="10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</p:grpSp>
      <p:cxnSp>
        <p:nvCxnSpPr>
          <p:cNvPr id="54" name="直接连接符 3"/>
          <p:cNvCxnSpPr>
            <a:cxnSpLocks noChangeShapeType="1"/>
          </p:cNvCxnSpPr>
          <p:nvPr/>
        </p:nvCxnSpPr>
        <p:spPr bwMode="auto">
          <a:xfrm flipH="1">
            <a:off x="7098092" y="2326067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155"/>
          <p:cNvCxnSpPr>
            <a:cxnSpLocks noChangeShapeType="1"/>
          </p:cNvCxnSpPr>
          <p:nvPr/>
        </p:nvCxnSpPr>
        <p:spPr bwMode="auto">
          <a:xfrm flipH="1">
            <a:off x="10092117" y="2375280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4"/>
          <p:cNvSpPr txBox="1">
            <a:spLocks noChangeArrowheads="1"/>
          </p:cNvSpPr>
          <p:nvPr/>
        </p:nvSpPr>
        <p:spPr bwMode="auto">
          <a:xfrm>
            <a:off x="7120285" y="2230295"/>
            <a:ext cx="3003550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2" name="图片 31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051" y="1043813"/>
            <a:ext cx="3557856" cy="4326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88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内存共享原理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少有多线程问题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如何实现线程间通信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251696" y="3595131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分享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延时的根本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59372" y="355638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架构师眼中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128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Block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不会卡死线程？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架构师是如何共享内存，防止内存抖动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数据通信会带来什么开发中的问题？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44286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1108" y="2684518"/>
            <a:ext cx="17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线程间如何通讯</a:t>
            </a:r>
            <a:endParaRPr lang="en-US" altLang="zh-CN" dirty="0"/>
          </a:p>
        </p:txBody>
      </p:sp>
      <p:sp>
        <p:nvSpPr>
          <p:cNvPr id="16" name="矩形: 圆角 15"/>
          <p:cNvSpPr/>
          <p:nvPr/>
        </p:nvSpPr>
        <p:spPr>
          <a:xfrm>
            <a:off x="4264478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0213" y="2726135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为什么线程间不会干扰</a:t>
            </a:r>
            <a:endParaRPr lang="en-US" altLang="zh-CN" dirty="0"/>
          </a:p>
        </p:txBody>
      </p:sp>
      <p:sp>
        <p:nvSpPr>
          <p:cNvPr id="18" name="矩形: 圆角 17"/>
          <p:cNvSpPr/>
          <p:nvPr/>
        </p:nvSpPr>
        <p:spPr>
          <a:xfrm>
            <a:off x="8281597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81597" y="267520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 wait/notify</a:t>
            </a:r>
            <a:r>
              <a:rPr lang="zh-CN" altLang="en-US" dirty="0"/>
              <a:t>用武之地不大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760866" y="3725949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Handler</a:t>
            </a:r>
            <a:r>
              <a:rPr lang="zh-CN" altLang="en-US" dirty="0"/>
              <a:t>通信实现的方案实际上是</a:t>
            </a:r>
            <a:r>
              <a:rPr lang="zh-CN" altLang="en-US" dirty="0">
                <a:solidFill>
                  <a:srgbClr val="FF0000"/>
                </a:solidFill>
              </a:rPr>
              <a:t>内存共享的方案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9611" y="355737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内存管理设计思路优秀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60752" y="3344998"/>
            <a:ext cx="278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因为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已经将需要这部分功能进行了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层的封装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Group 16"/>
          <p:cNvGrpSpPr/>
          <p:nvPr/>
        </p:nvGrpSpPr>
        <p:grpSpPr bwMode="auto">
          <a:xfrm>
            <a:off x="6991285" y="387645"/>
            <a:ext cx="129000" cy="207346"/>
            <a:chOff x="4441" y="3144"/>
            <a:chExt cx="215" cy="345"/>
          </a:xfrm>
        </p:grpSpPr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53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71" y="2971910"/>
            <a:ext cx="4514850" cy="2105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226" y="2971910"/>
            <a:ext cx="4074319" cy="18901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08" y="1468266"/>
            <a:ext cx="6924748" cy="4616498"/>
          </a:xfrm>
          <a:prstGeom prst="rect">
            <a:avLst/>
          </a:prstGeom>
        </p:spPr>
      </p:pic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7" y="1462838"/>
            <a:ext cx="6924747" cy="46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6" y="1503705"/>
            <a:ext cx="9669183" cy="4386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88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内存共享原理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少有多线程问题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如何实现线程间通信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251696" y="3595131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分享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延时的根本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59372" y="355638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架构师眼中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2440" y="2479409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128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Block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不会卡死线程？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架构师是如何共享内存，防止内存抖动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分析的使命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7" y="1818437"/>
            <a:ext cx="3430140" cy="34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336465" y="1584248"/>
            <a:ext cx="914400" cy="91440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24353" y="1904675"/>
            <a:ext cx="3211033" cy="3107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8149" y="2498648"/>
            <a:ext cx="308344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：如何实现线程间跨越的？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Handler</a:t>
            </a:r>
            <a:r>
              <a:rPr lang="zh-CN" altLang="en-US" dirty="0"/>
              <a:t>是如何管理那块共享的内存的？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：架构师从中可以学到什么样的设计思维？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KSO_WM_UNIT_PLACING_PICTURE_USER_VIEWPORT" val="{&quot;height&quot;:5490,&quot;width&quot;:12315}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WPS 演示</Application>
  <PresentationFormat>宽屏</PresentationFormat>
  <Paragraphs>247</Paragraphs>
  <Slides>21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Roboto Condensed</vt:lpstr>
      <vt:lpstr>等线</vt:lpstr>
      <vt:lpstr>Impact</vt:lpstr>
      <vt:lpstr>方正兰亭超细黑简体</vt:lpstr>
      <vt:lpstr>黑体</vt:lpstr>
      <vt:lpstr>Arial Unicode MS</vt:lpstr>
      <vt:lpstr>Gill Sans</vt:lpstr>
      <vt:lpstr>Source Sans Pro</vt:lpstr>
      <vt:lpstr>Roboto Condensed</vt:lpstr>
      <vt:lpstr>等线 Light</vt:lpstr>
      <vt:lpstr>Gill Sans MT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享学课堂-alvin老师</cp:lastModifiedBy>
  <cp:revision>310</cp:revision>
  <dcterms:created xsi:type="dcterms:W3CDTF">2016-08-30T15:34:00Z</dcterms:created>
  <dcterms:modified xsi:type="dcterms:W3CDTF">2020-08-20T08:51:34Z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