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2" r:id="rId3"/>
    <p:sldId id="1238" r:id="rId5"/>
    <p:sldId id="1226" r:id="rId6"/>
    <p:sldId id="1227" r:id="rId7"/>
    <p:sldId id="1230" r:id="rId8"/>
    <p:sldId id="1231" r:id="rId9"/>
    <p:sldId id="1229" r:id="rId10"/>
    <p:sldId id="1180" r:id="rId11"/>
    <p:sldId id="1181" r:id="rId12"/>
    <p:sldId id="1225" r:id="rId13"/>
    <p:sldId id="1254" r:id="rId14"/>
    <p:sldId id="1258" r:id="rId15"/>
    <p:sldId id="1253" r:id="rId16"/>
    <p:sldId id="1255" r:id="rId17"/>
    <p:sldId id="1256" r:id="rId18"/>
    <p:sldId id="1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6279" autoAdjust="0"/>
  </p:normalViewPr>
  <p:slideViewPr>
    <p:cSldViewPr snapToGrid="0" showGuides="1">
      <p:cViewPr>
        <p:scale>
          <a:sx n="100" d="100"/>
          <a:sy n="100" d="100"/>
        </p:scale>
        <p:origin x="222" y="24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https://baike.baidu.com/item/Material%20Design/16011141?fr=aladdin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PA_组合 47"/>
          <p:cNvGrpSpPr/>
          <p:nvPr userDrawn="1">
            <p:custDataLst>
              <p:tags r:id="rId3"/>
            </p:custDataLst>
          </p:nvPr>
        </p:nvGrpSpPr>
        <p:grpSpPr>
          <a:xfrm>
            <a:off x="461010" y="781050"/>
            <a:ext cx="14478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" y="125095"/>
            <a:ext cx="10515600" cy="655955"/>
          </a:xfrm>
        </p:spPr>
        <p:txBody>
          <a:bodyPr anchor="b"/>
          <a:lstStyle>
            <a:lvl1pPr>
              <a:defRPr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1740"/>
            <a:ext cx="10515600" cy="1111250"/>
          </a:xfrm>
        </p:spPr>
        <p:txBody>
          <a:bodyPr anchor="b"/>
          <a:lstStyle>
            <a:lvl1pPr algn="ctr">
              <a:defRPr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451225"/>
            <a:ext cx="10515600" cy="11112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WMS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核心分析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子窗口类型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992505"/>
            <a:ext cx="11440160" cy="4727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LC9{XW8SX1{(]1O91EU9`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61925"/>
            <a:ext cx="10446385" cy="6534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WindowManager</a:t>
            </a:r>
            <a:endParaRPr lang="en-US" altLang="zh-CN"/>
          </a:p>
        </p:txBody>
      </p:sp>
      <p:pic>
        <p:nvPicPr>
          <p:cNvPr id="3" name="图片 2" descr="N`SC%I4G]WN5MG%ZHSZ]3~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655" y="1054735"/>
            <a:ext cx="8822055" cy="5452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ConfigurationContainer</a:t>
            </a:r>
            <a:endParaRPr lang="en-US" altLang="zh-CN"/>
          </a:p>
        </p:txBody>
      </p:sp>
      <p:pic>
        <p:nvPicPr>
          <p:cNvPr id="3" name="图片 2" descr="75C3~G`G}ERM$)GCNZ3)DP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7660" y="1503045"/>
            <a:ext cx="11294745" cy="5100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WindowContainer</a:t>
            </a:r>
            <a:endParaRPr lang="en-US" altLang="zh-CN"/>
          </a:p>
        </p:txBody>
      </p:sp>
      <p:pic>
        <p:nvPicPr>
          <p:cNvPr id="3" name="图片 2" descr="7V$FH}3ZQTY7Y82W@(O9Q)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1124585"/>
            <a:ext cx="12225655" cy="46081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WindowContainerController</a:t>
            </a:r>
            <a:endParaRPr lang="en-US" altLang="zh-CN"/>
          </a:p>
        </p:txBody>
      </p:sp>
      <p:pic>
        <p:nvPicPr>
          <p:cNvPr id="3" name="图片 2" descr="4CX7ZG(7)`7SA_%Z[AKRN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425575"/>
            <a:ext cx="12085320" cy="40646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WindowContainerController和WindowContainer</a:t>
            </a:r>
            <a:endParaRPr lang="zh-CN" altLang="en-US"/>
          </a:p>
        </p:txBody>
      </p:sp>
      <p:pic>
        <p:nvPicPr>
          <p:cNvPr id="3" name="图片 2" descr="2}IJC`HT`{}5A509XR~BAM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1369695"/>
            <a:ext cx="12198350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299845"/>
            <a:ext cx="969645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WMS</a:t>
            </a:r>
            <a:r>
              <a:rPr lang="zh-CN" altLang="en-US"/>
              <a:t>整体架构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F9KHQE9BSY~{38}61QR5(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030" y="-28575"/>
            <a:ext cx="8310245" cy="7843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{LQM__EC]$)C4I2TP]ZZV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636270"/>
            <a:ext cx="9441815" cy="5558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H0}8LIYQ`Q%$L2_Z31F@)B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288290"/>
            <a:ext cx="7981950" cy="6651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IO2JPHFSRGBVDSWVM0O1{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5545" y="232410"/>
            <a:ext cx="8578850" cy="6195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WMS</a:t>
            </a:r>
            <a:r>
              <a:rPr lang="zh-CN" altLang="en-US"/>
              <a:t>窗口显示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窗口类型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67410"/>
            <a:ext cx="12192635" cy="59905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KSO_WM_UNIT_PLACING_PICTURE_USER_VIEWPORT" val="{&quot;height&quot;:10560,&quot;width&quot;:21390}"/>
</p:tagLst>
</file>

<file path=ppt/tags/tag3.xml><?xml version="1.0" encoding="utf-8"?>
<p:tagLst xmlns:p="http://schemas.openxmlformats.org/presentationml/2006/main">
  <p:tag name="KSO_WM_UNIT_PLACING_PICTURE_USER_VIEWPORT" val="{&quot;height&quot;:5520,&quot;width&quot;:152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宽屏</PresentationFormat>
  <Paragraphs>20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等线</vt:lpstr>
      <vt:lpstr>等线 Light</vt:lpstr>
      <vt:lpstr>Arial Unicode MS</vt:lpstr>
      <vt:lpstr>Office 主题​​</vt:lpstr>
      <vt:lpstr>WMS核心分析</vt:lpstr>
      <vt:lpstr>PowerPoint 演示文稿</vt:lpstr>
      <vt:lpstr>WMS整体架构</vt:lpstr>
      <vt:lpstr>PowerPoint 演示文稿</vt:lpstr>
      <vt:lpstr>PowerPoint 演示文稿</vt:lpstr>
      <vt:lpstr>PowerPoint 演示文稿</vt:lpstr>
      <vt:lpstr>PowerPoint 演示文稿</vt:lpstr>
      <vt:lpstr>WMS窗口显示</vt:lpstr>
      <vt:lpstr>窗口类型</vt:lpstr>
      <vt:lpstr>子窗口类型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779</cp:revision>
  <dcterms:created xsi:type="dcterms:W3CDTF">2016-08-30T15:34:00Z</dcterms:created>
  <dcterms:modified xsi:type="dcterms:W3CDTF">2020-09-20T14:15:53Z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