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istar Markoczy" initials="AM" lastIdx="4" clrIdx="0">
    <p:extLst>
      <p:ext uri="{19B8F6BF-5375-455C-9EA6-DF929625EA0E}">
        <p15:presenceInfo xmlns:p15="http://schemas.microsoft.com/office/powerpoint/2012/main" userId="8f18b01527c755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33" autoAdjust="0"/>
  </p:normalViewPr>
  <p:slideViewPr>
    <p:cSldViewPr snapToGrid="0">
      <p:cViewPr>
        <p:scale>
          <a:sx n="75" d="100"/>
          <a:sy n="75" d="100"/>
        </p:scale>
        <p:origin x="1026" y="8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1176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5C9B3-8DFD-4D8D-A621-6446D25FF5D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F4878-7372-4426-AAF7-0361376526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418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394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968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6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01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877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581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066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42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06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26F0-54F8-4A58-BAAD-23E529B9102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F1C58-9544-48E0-B99F-9F97FF3E22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860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MHC PMS Task3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Gruppe Rot</a:t>
            </a:r>
          </a:p>
        </p:txBody>
      </p:sp>
    </p:spTree>
    <p:extLst>
      <p:ext uri="{BB962C8B-B14F-4D97-AF65-F5344CB8AC3E}">
        <p14:creationId xmlns:p14="http://schemas.microsoft.com/office/powerpoint/2010/main" val="156426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Übersicht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  <a:p>
            <a:r>
              <a:rPr lang="de-CH" dirty="0"/>
              <a:t>Ergebnisse</a:t>
            </a:r>
          </a:p>
          <a:p>
            <a:r>
              <a:rPr lang="de-CH" dirty="0" smtClean="0"/>
              <a:t>Fazit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5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Was gibt es alle für Entitäten?</a:t>
            </a:r>
          </a:p>
          <a:p>
            <a:r>
              <a:rPr lang="de-CH" dirty="0" smtClean="0"/>
              <a:t>Brainstorming an Whiteboard</a:t>
            </a:r>
          </a:p>
          <a:p>
            <a:r>
              <a:rPr lang="de-CH" dirty="0" smtClean="0"/>
              <a:t>Erste Gedanken zu Beziehungen</a:t>
            </a:r>
            <a:endParaRPr lang="de-CH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77"/>
          <a:stretch/>
        </p:blipFill>
        <p:spPr>
          <a:xfrm>
            <a:off x="6096000" y="1825625"/>
            <a:ext cx="51641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5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CRC Card</a:t>
            </a:r>
            <a:endParaRPr lang="de-CH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672682"/>
              </p:ext>
            </p:extLst>
          </p:nvPr>
        </p:nvGraphicFramePr>
        <p:xfrm>
          <a:off x="838200" y="1690688"/>
          <a:ext cx="10515600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220"/>
                <a:gridCol w="5258380"/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Class Name: Doctor</a:t>
                      </a:r>
                      <a:endParaRPr lang="de-CH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Purpose: Holds sessions with patients, writes reports and can prescribe medication.</a:t>
                      </a:r>
                      <a:endParaRPr lang="de-CH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Responsibilities: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Can manage and view sessions.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Knows upcoming sessions.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Can save reports and notes.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Can prescribe medication.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Knows his patients and can manage their records.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Can have holydays / days off.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Has a surrogate doctor.</a:t>
                      </a:r>
                      <a:endParaRPr lang="de-CH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Collaborators: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Holds sessions with patients.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Is employed by a clinic and works at different locations.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Is assigned to a room.</a:t>
                      </a:r>
                      <a:endParaRPr lang="de-CH" sz="24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>
                          <a:effectLst/>
                        </a:rPr>
                        <a:t>Can have a session.</a:t>
                      </a:r>
                      <a:endParaRPr lang="de-CH" sz="2400" dirty="0">
                        <a:effectLst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 </a:t>
                      </a:r>
                      <a:endParaRPr lang="de-CH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33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eek and poke requirement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0"/>
          <a:stretch/>
        </p:blipFill>
        <p:spPr bwMode="auto">
          <a:xfrm>
            <a:off x="3817710" y="863600"/>
            <a:ext cx="4524057" cy="547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55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</Words>
  <Application>Microsoft Office PowerPoint</Application>
  <PresentationFormat>Breitbild</PresentationFormat>
  <Paragraphs>30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Office Theme</vt:lpstr>
      <vt:lpstr>MHC PMS Task3</vt:lpstr>
      <vt:lpstr>Übersicht</vt:lpstr>
      <vt:lpstr>Vorgehen</vt:lpstr>
      <vt:lpstr>CRC Card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Task3 MHC PMS</dc:title>
  <dc:creator>Aleistar Markoczy</dc:creator>
  <cp:lastModifiedBy>Samuel Egger</cp:lastModifiedBy>
  <cp:revision>39</cp:revision>
  <dcterms:created xsi:type="dcterms:W3CDTF">2017-03-20T17:36:53Z</dcterms:created>
  <dcterms:modified xsi:type="dcterms:W3CDTF">2017-04-06T18:40:13Z</dcterms:modified>
</cp:coreProperties>
</file>