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4" r:id="rId6"/>
    <p:sldId id="265" r:id="rId7"/>
    <p:sldId id="261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istar Markoczy" initials="AM" lastIdx="4" clrIdx="0">
    <p:extLst>
      <p:ext uri="{19B8F6BF-5375-455C-9EA6-DF929625EA0E}">
        <p15:presenceInfo xmlns:p15="http://schemas.microsoft.com/office/powerpoint/2012/main" userId="8f18b01527c755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33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1176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5C9B3-8DFD-4D8D-A621-6446D25FF5D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F4878-7372-4426-AAF7-03613765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418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394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968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6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01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877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581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066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42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06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26F0-54F8-4A58-BAAD-23E529B91028}" type="datetimeFigureOut">
              <a:rPr lang="de-CH" smtClean="0"/>
              <a:t>07.04.2017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860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MHC PMS Task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Group Red</a:t>
            </a:r>
          </a:p>
        </p:txBody>
      </p:sp>
    </p:spTree>
    <p:extLst>
      <p:ext uri="{BB962C8B-B14F-4D97-AF65-F5344CB8AC3E}">
        <p14:creationId xmlns:p14="http://schemas.microsoft.com/office/powerpoint/2010/main" val="156426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Verdict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CRC cards may be a good idea</a:t>
            </a:r>
          </a:p>
          <a:p>
            <a:endParaRPr lang="en-US" dirty="0"/>
          </a:p>
          <a:p>
            <a:r>
              <a:rPr lang="en-US" dirty="0"/>
              <a:t>Somewhat out of touch with reality</a:t>
            </a:r>
          </a:p>
          <a:p>
            <a:r>
              <a:rPr lang="en-US" dirty="0"/>
              <a:t>Feels like waterfall model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114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Approach</a:t>
            </a:r>
          </a:p>
          <a:p>
            <a:r>
              <a:rPr lang="de-CH" dirty="0"/>
              <a:t>Results</a:t>
            </a:r>
          </a:p>
          <a:p>
            <a:pPr lvl="1"/>
            <a:r>
              <a:rPr lang="en-US" dirty="0"/>
              <a:t>Some CRC cards</a:t>
            </a:r>
          </a:p>
          <a:p>
            <a:pPr lvl="1"/>
            <a:r>
              <a:rPr lang="en-US" dirty="0"/>
              <a:t>Domain model</a:t>
            </a:r>
          </a:p>
          <a:p>
            <a:pPr lvl="1"/>
            <a:r>
              <a:rPr lang="en-US" dirty="0"/>
              <a:t>Sequence diagram</a:t>
            </a:r>
            <a:endParaRPr lang="de-CH" dirty="0"/>
          </a:p>
          <a:p>
            <a:r>
              <a:rPr lang="de-CH" dirty="0"/>
              <a:t>Verdict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Image result for geek and poke requirem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0"/>
          <a:stretch/>
        </p:blipFill>
        <p:spPr bwMode="auto">
          <a:xfrm>
            <a:off x="6654216" y="703943"/>
            <a:ext cx="4524057" cy="547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55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Approach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CH" dirty="0"/>
              <a:t>What </a:t>
            </a:r>
            <a:r>
              <a:rPr lang="de-CH"/>
              <a:t>entities </a:t>
            </a:r>
            <a:r>
              <a:rPr lang="de-CH" dirty="0"/>
              <a:t>do </a:t>
            </a:r>
            <a:r>
              <a:rPr lang="de-CH"/>
              <a:t>we need?</a:t>
            </a:r>
            <a:endParaRPr lang="de-CH" dirty="0"/>
          </a:p>
          <a:p>
            <a:r>
              <a:rPr lang="de-CH"/>
              <a:t>Brainstorming</a:t>
            </a:r>
            <a:endParaRPr lang="de-CH" dirty="0"/>
          </a:p>
          <a:p>
            <a:r>
              <a:rPr lang="de-CH"/>
              <a:t>Thoughts on associations</a:t>
            </a:r>
            <a:endParaRPr lang="de-CH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77"/>
          <a:stretch/>
        </p:blipFill>
        <p:spPr>
          <a:xfrm>
            <a:off x="6096000" y="1825625"/>
            <a:ext cx="51641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5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CRC Card: Doctor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235538"/>
              </p:ext>
            </p:extLst>
          </p:nvPr>
        </p:nvGraphicFramePr>
        <p:xfrm>
          <a:off x="838200" y="1690688"/>
          <a:ext cx="10515600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CH" sz="24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Purpose: Holds sessions with patients, writes reports and can prescribe medication.</a:t>
                      </a:r>
                      <a:endParaRPr lang="de-CH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Responsibilities: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Can manage and view sessions.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Knows upcoming sessions.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Can save reports and notes.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Can prescribe medication.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Knows his patients and can manage their records.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Can have holydays / days off.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Has a surrogate doctor.</a:t>
                      </a:r>
                      <a:endParaRPr lang="de-CH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Collaborators: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Holds sessions with patients.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Is employed by a clinic and works at different locations.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Is assigned to a room.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Can have a session.</a:t>
                      </a:r>
                      <a:endParaRPr lang="de-CH" sz="2400" dirty="0">
                        <a:effectLst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 </a:t>
                      </a:r>
                      <a:endParaRPr lang="de-CH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33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CRC Card: Report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711998"/>
              </p:ext>
            </p:extLst>
          </p:nvPr>
        </p:nvGraphicFramePr>
        <p:xfrm>
          <a:off x="838200" y="1690688"/>
          <a:ext cx="10515600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CH" sz="24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Purpose: Encapsulates attributes and functions of a report.</a:t>
                      </a:r>
                      <a:endParaRPr lang="de-CH" sz="24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CH" sz="2400" dirty="0">
                          <a:effectLst/>
                        </a:rPr>
                        <a:t>Responsiblities: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e-CH" sz="2400" dirty="0">
                          <a:effectLst/>
                        </a:rPr>
                        <a:t>Knows patient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e-CH" sz="2400" dirty="0">
                          <a:effectLst/>
                        </a:rPr>
                        <a:t>Knows MedicalRecord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e-CH" sz="2400" dirty="0">
                          <a:effectLst/>
                        </a:rPr>
                        <a:t>Knows the treating doctor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e-CH" sz="2400" dirty="0">
                          <a:effectLst/>
                        </a:rPr>
                        <a:t>Knows the author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2400" dirty="0">
                          <a:effectLst/>
                        </a:rPr>
                        <a:t>Knows Session -&gt; Event in Timetable it corresponds to.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2400" dirty="0">
                          <a:effectLst/>
                        </a:rPr>
                        <a:t>Knows notes made during session.</a:t>
                      </a:r>
                      <a:endParaRPr lang="de-CH" sz="2400" dirty="0">
                        <a:effectLst/>
                        <a:latin typeface="Liberation Serif"/>
                        <a:ea typeface="Droid Sans Fallback"/>
                        <a:cs typeface="Symbol" panose="05050102010706020507" pitchFamily="18" charset="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CH" sz="2400" dirty="0">
                          <a:effectLst/>
                        </a:rPr>
                        <a:t>Collaborators: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2400" dirty="0">
                          <a:effectLst/>
                        </a:rPr>
                        <a:t>Is linked to a session.</a:t>
                      </a:r>
                      <a:endParaRPr lang="de-CH" sz="2400" dirty="0">
                        <a:effectLst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 </a:t>
                      </a:r>
                      <a:endParaRPr lang="de-CH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17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CRC Card: </a:t>
            </a:r>
            <a:r>
              <a:rPr lang="en-US" dirty="0"/>
              <a:t>Medication</a:t>
            </a:r>
            <a:endParaRPr lang="de-CH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90688"/>
          <a:ext cx="10515600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CH" sz="24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Purpose: To store all medication per patient.</a:t>
                      </a:r>
                      <a:endParaRPr lang="de-CH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Responsibilities: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Knows patient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Knows Prescription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Knows prescription interval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Medication can validate its self (dosage / interaction)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Knows Price</a:t>
                      </a:r>
                      <a:endParaRPr lang="de-CH" sz="24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Collaborators: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Belongs to a patient</a:t>
                      </a:r>
                      <a:endParaRPr lang="de-CH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 </a:t>
                      </a:r>
                      <a:endParaRPr lang="de-CH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46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3" y="0"/>
            <a:ext cx="10045837" cy="67825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71" y="223082"/>
            <a:ext cx="2995307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Domain Model</a:t>
            </a:r>
            <a:endParaRPr lang="de-CH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7"/>
          <a:stretch/>
        </p:blipFill>
        <p:spPr>
          <a:xfrm>
            <a:off x="10856472" y="6120882"/>
            <a:ext cx="1149096" cy="73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3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36"/>
          <a:stretch/>
        </p:blipFill>
        <p:spPr>
          <a:xfrm>
            <a:off x="66400" y="957707"/>
            <a:ext cx="12059197" cy="5718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2061"/>
            <a:ext cx="10515600" cy="1325563"/>
          </a:xfrm>
        </p:spPr>
        <p:txBody>
          <a:bodyPr/>
          <a:lstStyle/>
          <a:p>
            <a:r>
              <a:rPr lang="en-US" dirty="0"/>
              <a:t>Sequence diagram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17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64" y="88780"/>
            <a:ext cx="7775062" cy="66937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048" y="88780"/>
            <a:ext cx="10515600" cy="1325563"/>
          </a:xfrm>
        </p:spPr>
        <p:txBody>
          <a:bodyPr/>
          <a:lstStyle/>
          <a:p>
            <a:r>
              <a:rPr lang="en-US" dirty="0"/>
              <a:t>Sequence diagram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171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</Words>
  <Application>Microsoft Office PowerPoint</Application>
  <PresentationFormat>Widescreen</PresentationFormat>
  <Paragraphs>63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Droid Sans Fallback</vt:lpstr>
      <vt:lpstr>FreeSans</vt:lpstr>
      <vt:lpstr>Liberation Serif</vt:lpstr>
      <vt:lpstr>Symbol</vt:lpstr>
      <vt:lpstr>Times New Roman</vt:lpstr>
      <vt:lpstr>Office Theme</vt:lpstr>
      <vt:lpstr>MHC PMS Task 7</vt:lpstr>
      <vt:lpstr>Overview</vt:lpstr>
      <vt:lpstr>Approach</vt:lpstr>
      <vt:lpstr>CRC Card: Doctor</vt:lpstr>
      <vt:lpstr>CRC Card: Report</vt:lpstr>
      <vt:lpstr>CRC Card: Medication</vt:lpstr>
      <vt:lpstr>Domain Model</vt:lpstr>
      <vt:lpstr>Sequence diagram</vt:lpstr>
      <vt:lpstr>Sequence diagram</vt:lpstr>
      <vt:lpstr>Verdict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Task3 MHC PMS</dc:title>
  <dc:creator>Aleistar Markoczy</dc:creator>
  <cp:lastModifiedBy>Samuel Egger</cp:lastModifiedBy>
  <cp:revision>50</cp:revision>
  <dcterms:created xsi:type="dcterms:W3CDTF">2017-03-20T17:36:53Z</dcterms:created>
  <dcterms:modified xsi:type="dcterms:W3CDTF">2017-04-07T00:15:21Z</dcterms:modified>
</cp:coreProperties>
</file>