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92" d="100"/>
          <a:sy n="92" d="100"/>
        </p:scale>
        <p:origin x="6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</a:t>
            </a:r>
            <a:r>
              <a:rPr lang="en-US" dirty="0" err="1"/>
              <a:t>Überweisung</a:t>
            </a:r>
            <a:r>
              <a:rPr lang="en-US" dirty="0"/>
              <a:t>, </a:t>
            </a:r>
            <a:r>
              <a:rPr lang="en-US" dirty="0" err="1"/>
              <a:t>Rezept</a:t>
            </a:r>
            <a:r>
              <a:rPr lang="en-US" dirty="0"/>
              <a:t> </a:t>
            </a:r>
            <a:r>
              <a:rPr lang="en-US" dirty="0" err="1"/>
              <a:t>ausstellen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47" y="542885"/>
            <a:ext cx="3637617" cy="5189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542886"/>
            <a:ext cx="3042492" cy="51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06027" cy="4351338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Linking: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E.g.: Create Appt.: </a:t>
            </a:r>
          </a:p>
          <a:p>
            <a:pPr lvl="1">
              <a:buFontTx/>
              <a:buChar char="-"/>
            </a:pPr>
            <a:r>
              <a:rPr lang="en-US" sz="1600" dirty="0"/>
              <a:t>New Appt.&gt;Patient Search&gt;Timetable&gt;Confirm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2" y="898845"/>
            <a:ext cx="7350858" cy="2700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37" y="4223689"/>
            <a:ext cx="7505663" cy="15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Synchronisation Storyboards &lt;&gt; Prototyp</a:t>
            </a:r>
          </a:p>
          <a:p>
            <a:r>
              <a:rPr lang="de-CH" dirty="0"/>
              <a:t>Bereit für Festlegung der </a:t>
            </a:r>
            <a:r>
              <a:rPr lang="de-CH"/>
              <a:t>Requirements</a:t>
            </a:r>
            <a:endParaRPr lang="de-CH" dirty="0"/>
          </a:p>
          <a:p>
            <a:r>
              <a:rPr lang="de-CH" dirty="0"/>
              <a:t>Erster Prototyp kann implementiert werden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01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  <a:p>
            <a:r>
              <a:rPr lang="de-CH" dirty="0"/>
              <a:t>Ergebnisse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de-CH" i="1" dirty="0"/>
              <a:t> </a:t>
            </a:r>
            <a:r>
              <a:rPr lang="de-CH" i="1" dirty="0" err="1">
                <a:solidFill>
                  <a:schemeClr val="bg2">
                    <a:lumMod val="50000"/>
                  </a:schemeClr>
                </a:solidFill>
              </a:rPr>
              <a:t>Scoping</a:t>
            </a:r>
            <a:r>
              <a:rPr lang="de-CH" i="1" dirty="0">
                <a:solidFill>
                  <a:schemeClr val="bg2">
                    <a:lumMod val="50000"/>
                  </a:schemeClr>
                </a:solidFill>
              </a:rPr>
              <a:t>: Doktoren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1 (Schwerpunkt: </a:t>
            </a:r>
            <a:r>
              <a:rPr lang="de-CH" dirty="0" err="1"/>
              <a:t>Scoping</a:t>
            </a:r>
            <a:r>
              <a:rPr lang="de-CH" dirty="0"/>
              <a:t>, Research):</a:t>
            </a:r>
          </a:p>
          <a:p>
            <a:pPr lvl="2"/>
            <a:r>
              <a:rPr lang="de-CH" dirty="0"/>
              <a:t>Research: </a:t>
            </a:r>
            <a:r>
              <a:rPr lang="de-CH" dirty="0" err="1"/>
              <a:t>Indiv</a:t>
            </a:r>
            <a:r>
              <a:rPr lang="de-CH" dirty="0"/>
              <a:t>. Web Recherche (</a:t>
            </a:r>
            <a:r>
              <a:rPr lang="de-CH" dirty="0" err="1"/>
              <a:t>Borderline</a:t>
            </a:r>
            <a:r>
              <a:rPr lang="de-CH" dirty="0"/>
              <a:t>, Gesetzl. Grundlagen, Akteure etc.)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Zusammentragen, </a:t>
            </a:r>
            <a:r>
              <a:rPr lang="de-CH" dirty="0" err="1"/>
              <a:t>Mind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, Benutzergruppen</a:t>
            </a:r>
          </a:p>
          <a:p>
            <a:pPr lvl="2"/>
            <a:r>
              <a:rPr lang="de-CH" dirty="0"/>
              <a:t>Design: Storyboards allgemein</a:t>
            </a:r>
          </a:p>
          <a:p>
            <a:pPr lvl="2"/>
            <a:r>
              <a:rPr lang="de-CH" dirty="0"/>
              <a:t>Ergebnis: Erste Storyboards, Fragestellungen Interview</a:t>
            </a:r>
          </a:p>
          <a:p>
            <a:pPr lvl="1"/>
            <a:r>
              <a:rPr lang="de-CH" dirty="0"/>
              <a:t>Field Study (Research Iteration 2):</a:t>
            </a:r>
          </a:p>
          <a:p>
            <a:pPr lvl="2"/>
            <a:r>
              <a:rPr lang="de-CH" dirty="0"/>
              <a:t>2 Interviews: Notfallarzt, Innere Medizin</a:t>
            </a:r>
          </a:p>
          <a:p>
            <a:pPr lvl="2"/>
            <a:r>
              <a:rPr lang="de-CH" dirty="0"/>
              <a:t>Field Study Inselspital</a:t>
            </a:r>
          </a:p>
          <a:p>
            <a:pPr lvl="2"/>
            <a:r>
              <a:rPr lang="de-CH" dirty="0"/>
              <a:t>Grundlage für Iteration 2</a:t>
            </a:r>
          </a:p>
        </p:txBody>
      </p:sp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Prozess</a:t>
            </a:r>
          </a:p>
          <a:p>
            <a:pPr lvl="1"/>
            <a:r>
              <a:rPr lang="de-CH" dirty="0"/>
              <a:t>Iteration 2 (Schwerpunkt: Design, </a:t>
            </a:r>
            <a:r>
              <a:rPr lang="de-CH" dirty="0" err="1"/>
              <a:t>Prototyping</a:t>
            </a:r>
            <a:r>
              <a:rPr lang="de-CH" dirty="0"/>
              <a:t>):</a:t>
            </a:r>
          </a:p>
          <a:p>
            <a:pPr lvl="2"/>
            <a:r>
              <a:rPr lang="de-CH" dirty="0"/>
              <a:t>Research: Field </a:t>
            </a:r>
            <a:r>
              <a:rPr lang="de-CH" dirty="0" err="1"/>
              <a:t>study</a:t>
            </a:r>
            <a:r>
              <a:rPr lang="de-CH" dirty="0"/>
              <a:t>, konkrete Anforderungen</a:t>
            </a:r>
          </a:p>
          <a:p>
            <a:pPr lvl="2"/>
            <a:r>
              <a:rPr lang="de-CH" dirty="0" err="1"/>
              <a:t>Synthesize</a:t>
            </a:r>
            <a:r>
              <a:rPr lang="de-CH" dirty="0"/>
              <a:t>: Elaboration Benutzergruppen, User </a:t>
            </a:r>
            <a:r>
              <a:rPr lang="de-CH" dirty="0" err="1"/>
              <a:t>Requirements</a:t>
            </a:r>
            <a:endParaRPr lang="de-CH" dirty="0"/>
          </a:p>
          <a:p>
            <a:pPr lvl="2"/>
            <a:r>
              <a:rPr lang="de-CH" dirty="0"/>
              <a:t>Design: Spezifische Storyboards</a:t>
            </a:r>
          </a:p>
          <a:p>
            <a:pPr lvl="2"/>
            <a:r>
              <a:rPr lang="de-CH" dirty="0"/>
              <a:t>Prototype: </a:t>
            </a:r>
            <a:r>
              <a:rPr lang="de-CH" dirty="0" err="1"/>
              <a:t>Indiv</a:t>
            </a:r>
            <a:r>
              <a:rPr lang="de-CH" dirty="0"/>
              <a:t>. Gestaltung Benutzer Interface, </a:t>
            </a:r>
            <a:r>
              <a:rPr lang="de-CH" dirty="0" err="1"/>
              <a:t>linking</a:t>
            </a:r>
            <a:endParaRPr lang="de-CH" dirty="0"/>
          </a:p>
          <a:p>
            <a:pPr lvl="2"/>
            <a:r>
              <a:rPr lang="de-CH" dirty="0"/>
              <a:t>Ergebnis: Card-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prototypes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Research:</a:t>
            </a:r>
          </a:p>
          <a:p>
            <a:pPr lvl="1"/>
            <a:r>
              <a:rPr lang="de-CH" dirty="0"/>
              <a:t>Feldstudie – Interview Fragen:</a:t>
            </a:r>
          </a:p>
          <a:p>
            <a:pPr lvl="2"/>
            <a:r>
              <a:rPr lang="de-CH" dirty="0"/>
              <a:t>Akt. Benutzte Programme/Technologien, Verbesserungsmöglichkeiten</a:t>
            </a:r>
          </a:p>
          <a:p>
            <a:pPr lvl="2"/>
            <a:r>
              <a:rPr lang="de-CH" dirty="0"/>
              <a:t>Div. Prozesse beschreiben (bzgl. Termine, Rezepte, Patienten)</a:t>
            </a:r>
          </a:p>
          <a:p>
            <a:pPr lvl="2"/>
            <a:r>
              <a:rPr lang="de-CH" dirty="0"/>
              <a:t>Management Datenzugriff  und –Sicherheit</a:t>
            </a:r>
          </a:p>
          <a:p>
            <a:pPr lvl="1"/>
            <a:r>
              <a:rPr lang="de-CH" dirty="0"/>
              <a:t>Feldstudie – Interview Ergebnisse:</a:t>
            </a:r>
          </a:p>
          <a:p>
            <a:pPr lvl="2"/>
            <a:r>
              <a:rPr lang="de-CH" dirty="0"/>
              <a:t>User hat häufiger Umgang mit IT Hilfsmittel </a:t>
            </a:r>
          </a:p>
          <a:p>
            <a:pPr lvl="3"/>
            <a:r>
              <a:rPr lang="de-CH" dirty="0"/>
              <a:t>Standard Verwaltungsprogramme: </a:t>
            </a:r>
            <a:r>
              <a:rPr lang="de-CH" dirty="0" err="1"/>
              <a:t>Gmail</a:t>
            </a:r>
            <a:r>
              <a:rPr lang="de-CH" dirty="0"/>
              <a:t>, Outlook, Office</a:t>
            </a:r>
          </a:p>
          <a:p>
            <a:pPr lvl="3"/>
            <a:r>
              <a:rPr lang="de-CH" dirty="0"/>
              <a:t>Ähnliche Programme bereits im Einsatz (Medical Cockpit, Insel IP-DOS, KISSIM)</a:t>
            </a:r>
          </a:p>
          <a:p>
            <a:pPr lvl="2"/>
            <a:r>
              <a:rPr lang="de-CH" dirty="0"/>
              <a:t>Einige Prozesse noch manuell (Patientenmigration, Verordnung)</a:t>
            </a:r>
          </a:p>
          <a:p>
            <a:pPr lvl="3"/>
            <a:r>
              <a:rPr lang="de-CH" dirty="0"/>
              <a:t>Keine praxisübergreifende Zentralisierung, Standards</a:t>
            </a:r>
          </a:p>
          <a:p>
            <a:pPr lvl="2"/>
            <a:r>
              <a:rPr lang="de-CH" dirty="0"/>
              <a:t>Grundlage Storyboards</a:t>
            </a:r>
          </a:p>
          <a:p>
            <a:pPr lvl="2"/>
            <a:endParaRPr lang="de-CH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9032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CH" sz="2400" dirty="0" err="1"/>
              <a:t>Synthesize</a:t>
            </a:r>
            <a:endParaRPr lang="de-CH" sz="2400" dirty="0"/>
          </a:p>
          <a:p>
            <a:pPr lvl="1"/>
            <a:r>
              <a:rPr lang="de-CH" dirty="0"/>
              <a:t>Benutzergruppen:</a:t>
            </a:r>
          </a:p>
          <a:p>
            <a:pPr lvl="2"/>
            <a:r>
              <a:rPr lang="de-CH" sz="2400" dirty="0"/>
              <a:t>Psychiater (Praxisbetrieb)</a:t>
            </a:r>
          </a:p>
          <a:p>
            <a:pPr lvl="2"/>
            <a:r>
              <a:rPr lang="de-CH" sz="2400" dirty="0"/>
              <a:t>Psychiater (Grossbetrieb/Anstalt) </a:t>
            </a:r>
          </a:p>
          <a:p>
            <a:pPr lvl="2"/>
            <a:r>
              <a:rPr lang="de-CH" sz="2400" dirty="0"/>
              <a:t>Notfallärzte (Erstkontakt, Vermittlung)</a:t>
            </a:r>
          </a:p>
          <a:p>
            <a:pPr lvl="1"/>
            <a:r>
              <a:rPr lang="de-CH" dirty="0"/>
              <a:t>Main Features / 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lvl="2"/>
            <a:r>
              <a:rPr lang="de-CH" sz="2400" dirty="0"/>
              <a:t>Termine vereinbaren</a:t>
            </a:r>
          </a:p>
          <a:p>
            <a:pPr lvl="2"/>
            <a:r>
              <a:rPr lang="de-CH" sz="2400" dirty="0"/>
              <a:t>Sitzungen dokumentieren, archivieren</a:t>
            </a:r>
          </a:p>
          <a:p>
            <a:pPr lvl="2"/>
            <a:r>
              <a:rPr lang="de-CH" sz="2400" dirty="0"/>
              <a:t>Rezepte verschreiben, dokumentieren</a:t>
            </a:r>
          </a:p>
          <a:p>
            <a:pPr lvl="2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27287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" b="3763"/>
          <a:stretch/>
        </p:blipFill>
        <p:spPr>
          <a:xfrm>
            <a:off x="7117930" y="1904282"/>
            <a:ext cx="507407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322997" cy="4351338"/>
          </a:xfrm>
        </p:spPr>
        <p:txBody>
          <a:bodyPr>
            <a:normAutofit/>
          </a:bodyPr>
          <a:lstStyle/>
          <a:p>
            <a:r>
              <a:rPr lang="de-CH" sz="2000" dirty="0"/>
              <a:t>Design</a:t>
            </a:r>
          </a:p>
          <a:p>
            <a:pPr lvl="1"/>
            <a:r>
              <a:rPr lang="de-CH" sz="2000" dirty="0"/>
              <a:t>Storyboards:</a:t>
            </a:r>
          </a:p>
          <a:p>
            <a:pPr lvl="2"/>
            <a:r>
              <a:rPr lang="de-CH" dirty="0"/>
              <a:t>Kontaktaufnahme / Terminplanung Praxisbetrieb und Klinikbetrieb (4 Boards)</a:t>
            </a:r>
          </a:p>
          <a:p>
            <a:pPr lvl="2"/>
            <a:r>
              <a:rPr lang="de-CH" dirty="0"/>
              <a:t>Medikation verordnen, Feedback (1 Board)</a:t>
            </a:r>
          </a:p>
          <a:p>
            <a:pPr lvl="2"/>
            <a:r>
              <a:rPr lang="de-CH" dirty="0"/>
              <a:t>Terminvorbereitung, -dokumentation (2 Boards)</a:t>
            </a:r>
          </a:p>
          <a:p>
            <a:pPr lvl="2"/>
            <a:r>
              <a:rPr lang="de-CH" dirty="0"/>
              <a:t>Notfallaufnahme, Patient weitervermitteln (4 Boards)</a:t>
            </a:r>
          </a:p>
          <a:p>
            <a:pPr lvl="2"/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0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UI Screens: Timetable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03" y="608391"/>
            <a:ext cx="2814317" cy="556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91" y="608391"/>
            <a:ext cx="2659988" cy="55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UI Screens: Patientensuche und -Ansicht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88" y="2328952"/>
            <a:ext cx="6676223" cy="44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89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MHC PMS Task3</vt:lpstr>
      <vt:lpstr>Übersicht</vt:lpstr>
      <vt:lpstr>Vorgehen</vt:lpstr>
      <vt:lpstr>Vorgehen</vt:lpstr>
      <vt:lpstr>Ergebnisse</vt:lpstr>
      <vt:lpstr>Ergebnisse</vt:lpstr>
      <vt:lpstr>Ergebnisse</vt:lpstr>
      <vt:lpstr>Ergebnisse</vt:lpstr>
      <vt:lpstr>Ergebnisse</vt:lpstr>
      <vt:lpstr>Ergebnisse</vt:lpstr>
      <vt:lpstr>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Aleistar Markoczy</cp:lastModifiedBy>
  <cp:revision>34</cp:revision>
  <dcterms:created xsi:type="dcterms:W3CDTF">2017-03-20T17:36:53Z</dcterms:created>
  <dcterms:modified xsi:type="dcterms:W3CDTF">2017-03-21T16:25:22Z</dcterms:modified>
</cp:coreProperties>
</file>