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1" r:id="rId5"/>
    <p:sldId id="270" r:id="rId6"/>
    <p:sldId id="269" r:id="rId7"/>
    <p:sldId id="266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93" d="100"/>
          <a:sy n="93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9B74-0C36-4E42-B6DF-A5EDD9B80464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E284-96F4-4729-A350-5C0752332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15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9B74-0C36-4E42-B6DF-A5EDD9B80464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E284-96F4-4729-A350-5C0752332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78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9B74-0C36-4E42-B6DF-A5EDD9B80464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E284-96F4-4729-A350-5C0752332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1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9B74-0C36-4E42-B6DF-A5EDD9B80464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E284-96F4-4729-A350-5C0752332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16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9B74-0C36-4E42-B6DF-A5EDD9B80464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E284-96F4-4729-A350-5C0752332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66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9B74-0C36-4E42-B6DF-A5EDD9B80464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E284-96F4-4729-A350-5C0752332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42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9B74-0C36-4E42-B6DF-A5EDD9B80464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E284-96F4-4729-A350-5C0752332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8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9B74-0C36-4E42-B6DF-A5EDD9B80464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E284-96F4-4729-A350-5C0752332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66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9B74-0C36-4E42-B6DF-A5EDD9B80464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E284-96F4-4729-A350-5C0752332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60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9B74-0C36-4E42-B6DF-A5EDD9B80464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E284-96F4-4729-A350-5C0752332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15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9B74-0C36-4E42-B6DF-A5EDD9B80464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E284-96F4-4729-A350-5C0752332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99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B9B74-0C36-4E42-B6DF-A5EDD9B80464}" type="datetimeFigureOut">
              <a:rPr lang="en-GB" smtClean="0"/>
              <a:t>01/05/2017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EE284-96F4-4729-A350-5C0752332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1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rianAulbach/ch.bfh.bti7081.s2017.red/tree/master/doc/CS1/task0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3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Team RED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CS1:Task09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788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10" y="-557038"/>
            <a:ext cx="8646094" cy="7651869"/>
          </a:xfrm>
        </p:spPr>
      </p:pic>
      <p:sp>
        <p:nvSpPr>
          <p:cNvPr id="5" name="Rectangle 4"/>
          <p:cNvSpPr/>
          <p:nvPr/>
        </p:nvSpPr>
        <p:spPr>
          <a:xfrm>
            <a:off x="4412227" y="5841163"/>
            <a:ext cx="31622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Split-brain</a:t>
            </a:r>
            <a:endParaRPr lang="en-US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04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0361"/>
          </a:xfrm>
        </p:spPr>
        <p:txBody>
          <a:bodyPr>
            <a:normAutofit/>
          </a:bodyPr>
          <a:lstStyle/>
          <a:p>
            <a:r>
              <a:rPr lang="en-GB" sz="6000" dirty="0" smtClean="0"/>
              <a:t>Specialisation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/>
              <a:t>	</a:t>
            </a:r>
            <a:r>
              <a:rPr lang="en-GB" dirty="0" smtClean="0"/>
              <a:t>				vs. </a:t>
            </a:r>
            <a:br>
              <a:rPr lang="en-GB" dirty="0" smtClean="0"/>
            </a:br>
            <a:r>
              <a:rPr lang="en-GB" dirty="0"/>
              <a:t>	</a:t>
            </a:r>
            <a:r>
              <a:rPr lang="en-GB" dirty="0" smtClean="0"/>
              <a:t>					</a:t>
            </a:r>
            <a:r>
              <a:rPr lang="en-GB" sz="6000" dirty="0" smtClean="0"/>
              <a:t>Generalisation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0942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7" y="-9331"/>
            <a:ext cx="9843796" cy="6869294"/>
          </a:xfrm>
        </p:spPr>
      </p:pic>
    </p:spTree>
    <p:extLst>
      <p:ext uri="{BB962C8B-B14F-4D97-AF65-F5344CB8AC3E}">
        <p14:creationId xmlns:p14="http://schemas.microsoft.com/office/powerpoint/2010/main" val="152915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7" y="429208"/>
            <a:ext cx="12098773" cy="5747755"/>
          </a:xfrm>
        </p:spPr>
      </p:pic>
    </p:spTree>
    <p:extLst>
      <p:ext uri="{BB962C8B-B14F-4D97-AF65-F5344CB8AC3E}">
        <p14:creationId xmlns:p14="http://schemas.microsoft.com/office/powerpoint/2010/main" val="32963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 Class Diagram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hlinkClick r:id="rId2"/>
              </a:rPr>
              <a:t>https://</a:t>
            </a:r>
            <a:r>
              <a:rPr lang="en-GB" sz="2000" dirty="0" smtClean="0">
                <a:hlinkClick r:id="rId2"/>
              </a:rPr>
              <a:t>github.com/AdrianAulbach/ch.bfh.bti7081.s2017.red/tree/master/doc/CS1/task09</a:t>
            </a:r>
            <a:endParaRPr lang="en-GB" sz="20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940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.imgur.com/IHj0Wf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44953" y="-859816"/>
            <a:ext cx="2674961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1300" dirty="0" smtClean="0">
                <a:solidFill>
                  <a:schemeClr val="bg1"/>
                </a:solidFill>
              </a:rPr>
              <a:t>?</a:t>
            </a:r>
            <a:endParaRPr lang="en-GB" sz="4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6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Team RED</vt:lpstr>
      <vt:lpstr>PowerPoint Presentation</vt:lpstr>
      <vt:lpstr>Specialisation       vs.        Generalisation</vt:lpstr>
      <vt:lpstr>PowerPoint Presentation</vt:lpstr>
      <vt:lpstr>PowerPoint Presentation</vt:lpstr>
      <vt:lpstr>UML Class Diagram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Team</dc:title>
  <dc:creator>Florian Rindlisbacher</dc:creator>
  <cp:lastModifiedBy>Florian Rindlisbacher</cp:lastModifiedBy>
  <cp:revision>11</cp:revision>
  <dcterms:created xsi:type="dcterms:W3CDTF">2017-03-01T13:33:21Z</dcterms:created>
  <dcterms:modified xsi:type="dcterms:W3CDTF">2017-05-01T14:18:51Z</dcterms:modified>
</cp:coreProperties>
</file>