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29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Bild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Bild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Bild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Bild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CH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CH" sz="4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</a:t>
            </a:r>
            <a:r>
              <a:rPr lang="de-CH" sz="4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Task </a:t>
            </a:r>
            <a:r>
              <a:rPr lang="de-CH" sz="40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1– </a:t>
            </a:r>
            <a:r>
              <a:rPr lang="de-CH" sz="4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MHC - PMS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CH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Team </a:t>
            </a:r>
            <a:r>
              <a:rPr lang="de-CH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</a:t>
            </a:r>
            <a:r>
              <a:rPr lang="de-CH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e-CH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</a:t>
            </a:r>
            <a:r>
              <a:rPr lang="de-CH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e-CH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03.03.2017 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1: First Analysis | Target User</a:t>
            </a:r>
            <a:endParaRPr lang="de-CH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Medical </a:t>
            </a:r>
            <a:r>
              <a:rPr lang="de-CH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staff</a:t>
            </a:r>
            <a:r>
              <a:rPr lang="de-CH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</a:t>
            </a:r>
            <a:r>
              <a:rPr lang="de-CH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Doctors</a:t>
            </a:r>
            <a:r>
              <a:rPr lang="de-CH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de-CH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nurses</a:t>
            </a:r>
            <a:r>
              <a:rPr lang="de-CH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de-CH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health</a:t>
            </a:r>
            <a:r>
              <a:rPr lang="de-CH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e-CH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visitors</a:t>
            </a:r>
            <a:r>
              <a:rPr lang="de-CH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Receptionists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Administration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Health</a:t>
            </a: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Service Manager</a:t>
            </a:r>
            <a:endParaRPr lang="de-CH" sz="2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1: First Analysis | Key features</a:t>
            </a:r>
            <a:endParaRPr lang="de-CH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</a:t>
            </a:r>
            <a:r>
              <a:rPr lang="de-CH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recording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Health</a:t>
            </a:r>
            <a:r>
              <a:rPr lang="de-CH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/Treatment </a:t>
            </a:r>
            <a:r>
              <a:rPr lang="de-CH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history</a:t>
            </a:r>
            <a:r>
              <a:rPr lang="de-CH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&amp; </a:t>
            </a:r>
            <a:r>
              <a:rPr lang="de-CH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current</a:t>
            </a:r>
            <a:r>
              <a:rPr lang="de-CH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e-CH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Appointments</a:t>
            </a:r>
            <a:r>
              <a:rPr lang="de-CH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Prescriptions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General </a:t>
            </a:r>
            <a:r>
              <a:rPr lang="de-CH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information</a:t>
            </a:r>
            <a:r>
              <a:rPr lang="de-CH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</a:t>
            </a:r>
            <a:r>
              <a:rPr lang="de-CH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Address</a:t>
            </a:r>
            <a:r>
              <a:rPr lang="de-CH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de-CH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Classification</a:t>
            </a:r>
            <a:r>
              <a:rPr lang="de-CH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Locations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Reporting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Management </a:t>
            </a:r>
            <a:r>
              <a:rPr lang="de-CH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reports</a:t>
            </a:r>
            <a:r>
              <a:rPr lang="de-CH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(Statistical/Financial) 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1: First Analysis | CSF</a:t>
            </a:r>
            <a:endParaRPr lang="de-CH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buFont typeface="Arial" charset="0"/>
              <a:buChar char="•"/>
            </a:pPr>
            <a:r>
              <a:rPr lang="de-DE" sz="2800" dirty="0">
                <a:latin typeface="Calibri" charset="0"/>
                <a:ea typeface="Calibri" charset="0"/>
                <a:cs typeface="Calibri" charset="0"/>
              </a:rPr>
              <a:t>SW </a:t>
            </a:r>
            <a:r>
              <a:rPr lang="de-DE" sz="2800" dirty="0" err="1">
                <a:latin typeface="Calibri" charset="0"/>
                <a:ea typeface="Calibri" charset="0"/>
                <a:cs typeface="Calibri" charset="0"/>
              </a:rPr>
              <a:t>is</a:t>
            </a:r>
            <a:r>
              <a:rPr lang="de-DE" sz="28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sz="2800" dirty="0" err="1">
                <a:latin typeface="Calibri" charset="0"/>
                <a:ea typeface="Calibri" charset="0"/>
                <a:cs typeface="Calibri" charset="0"/>
              </a:rPr>
              <a:t>capable</a:t>
            </a:r>
            <a:r>
              <a:rPr lang="de-DE" sz="28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sz="2800" dirty="0" err="1">
                <a:latin typeface="Calibri" charset="0"/>
                <a:ea typeface="Calibri" charset="0"/>
                <a:cs typeface="Calibri" charset="0"/>
              </a:rPr>
              <a:t>of</a:t>
            </a:r>
            <a:endParaRPr lang="de-DE" sz="2800" dirty="0">
              <a:latin typeface="Calibri" charset="0"/>
              <a:ea typeface="Calibri" charset="0"/>
              <a:cs typeface="Calibri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de-DE" sz="2400" dirty="0" err="1">
                <a:latin typeface="Calibri" charset="0"/>
                <a:ea typeface="Calibri" charset="0"/>
                <a:cs typeface="Calibri" charset="0"/>
              </a:rPr>
              <a:t>Creating</a:t>
            </a:r>
            <a:r>
              <a:rPr lang="de-DE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sz="2400" dirty="0" err="1">
                <a:latin typeface="Calibri" charset="0"/>
                <a:ea typeface="Calibri" charset="0"/>
                <a:cs typeface="Calibri" charset="0"/>
              </a:rPr>
              <a:t>Patients</a:t>
            </a:r>
            <a:endParaRPr lang="de-DE" sz="2400" dirty="0">
              <a:latin typeface="Calibri" charset="0"/>
              <a:ea typeface="Calibri" charset="0"/>
              <a:cs typeface="Calibri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de-DE" sz="2400" dirty="0">
                <a:latin typeface="Calibri" charset="0"/>
                <a:ea typeface="Calibri" charset="0"/>
                <a:cs typeface="Calibri" charset="0"/>
              </a:rPr>
              <a:t>See / Edit </a:t>
            </a:r>
            <a:r>
              <a:rPr lang="de-DE" sz="2400" dirty="0" err="1">
                <a:latin typeface="Calibri" charset="0"/>
                <a:ea typeface="Calibri" charset="0"/>
                <a:cs typeface="Calibri" charset="0"/>
              </a:rPr>
              <a:t>Patients</a:t>
            </a:r>
            <a:r>
              <a:rPr lang="de-DE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sz="2400" dirty="0" err="1">
                <a:latin typeface="Calibri" charset="0"/>
                <a:ea typeface="Calibri" charset="0"/>
                <a:cs typeface="Calibri" charset="0"/>
              </a:rPr>
              <a:t>Timetable</a:t>
            </a:r>
            <a:endParaRPr lang="de-DE" sz="2400" dirty="0">
              <a:latin typeface="Calibri" charset="0"/>
              <a:ea typeface="Calibri" charset="0"/>
              <a:cs typeface="Calibri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de-DE" sz="2400" dirty="0" err="1">
                <a:latin typeface="Calibri" charset="0"/>
                <a:ea typeface="Calibri" charset="0"/>
                <a:cs typeface="Calibri" charset="0"/>
              </a:rPr>
              <a:t>Creating</a:t>
            </a:r>
            <a:r>
              <a:rPr lang="de-DE" sz="2400" dirty="0">
                <a:latin typeface="Calibri" charset="0"/>
                <a:ea typeface="Calibri" charset="0"/>
                <a:cs typeface="Calibri" charset="0"/>
              </a:rPr>
              <a:t> / Managing Locations (</a:t>
            </a:r>
            <a:r>
              <a:rPr lang="de-DE" sz="2400" dirty="0" err="1">
                <a:latin typeface="Calibri" charset="0"/>
                <a:ea typeface="Calibri" charset="0"/>
                <a:cs typeface="Calibri" charset="0"/>
              </a:rPr>
              <a:t>clinics</a:t>
            </a:r>
            <a:r>
              <a:rPr lang="de-DE" sz="2400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de-DE" sz="2800" dirty="0">
                <a:latin typeface="Calibri" charset="0"/>
                <a:ea typeface="Calibri" charset="0"/>
                <a:cs typeface="Calibri" charset="0"/>
              </a:rPr>
              <a:t>SW </a:t>
            </a:r>
            <a:r>
              <a:rPr lang="de-DE" sz="2800" dirty="0" err="1">
                <a:latin typeface="Calibri" charset="0"/>
                <a:ea typeface="Calibri" charset="0"/>
                <a:cs typeface="Calibri" charset="0"/>
              </a:rPr>
              <a:t>respects</a:t>
            </a:r>
            <a:r>
              <a:rPr lang="de-DE" sz="28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sz="2800" dirty="0" err="1">
                <a:latin typeface="Calibri" charset="0"/>
                <a:ea typeface="Calibri" charset="0"/>
                <a:cs typeface="Calibri" charset="0"/>
              </a:rPr>
              <a:t>Legislations</a:t>
            </a:r>
            <a:endParaRPr lang="de-DE" sz="2800" dirty="0">
              <a:latin typeface="Calibri" charset="0"/>
              <a:ea typeface="Calibri" charset="0"/>
              <a:cs typeface="Calibri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de-DE" sz="2400" dirty="0">
                <a:latin typeface="Calibri" charset="0"/>
                <a:ea typeface="Calibri" charset="0"/>
                <a:cs typeface="Calibri" charset="0"/>
              </a:rPr>
              <a:t>Data </a:t>
            </a:r>
            <a:r>
              <a:rPr lang="de-DE" sz="2400" dirty="0" err="1">
                <a:latin typeface="Calibri" charset="0"/>
                <a:ea typeface="Calibri" charset="0"/>
                <a:cs typeface="Calibri" charset="0"/>
              </a:rPr>
              <a:t>Protection</a:t>
            </a:r>
            <a:r>
              <a:rPr lang="de-DE" sz="2400" dirty="0">
                <a:latin typeface="Calibri" charset="0"/>
                <a:ea typeface="Calibri" charset="0"/>
                <a:cs typeface="Calibri" charset="0"/>
              </a:rPr>
              <a:t> Act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sz="2400" dirty="0">
                <a:latin typeface="Calibri" charset="0"/>
                <a:ea typeface="Calibri" charset="0"/>
                <a:cs typeface="Calibri" charset="0"/>
              </a:rPr>
              <a:t>Mental </a:t>
            </a:r>
            <a:r>
              <a:rPr lang="de-DE" sz="2400" dirty="0" err="1">
                <a:latin typeface="Calibri" charset="0"/>
                <a:ea typeface="Calibri" charset="0"/>
                <a:cs typeface="Calibri" charset="0"/>
              </a:rPr>
              <a:t>Health</a:t>
            </a:r>
            <a:r>
              <a:rPr lang="de-DE" sz="2400" dirty="0">
                <a:latin typeface="Calibri" charset="0"/>
                <a:ea typeface="Calibri" charset="0"/>
                <a:cs typeface="Calibri" charset="0"/>
              </a:rPr>
              <a:t> Act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Macintosh PowerPoint</Application>
  <PresentationFormat>Breitbild</PresentationFormat>
  <Paragraphs>25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12" baseType="lpstr">
      <vt:lpstr>Calibri</vt:lpstr>
      <vt:lpstr>Calibri Light</vt:lpstr>
      <vt:lpstr>DejaVu Sans</vt:lpstr>
      <vt:lpstr>Symbol</vt:lpstr>
      <vt:lpstr>Wingdings</vt:lpstr>
      <vt:lpstr>Arial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Company>Hewlett Packard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Task 1: First Analysis | Target User</dc:title>
  <dc:creator>Thoeni, Stefan</dc:creator>
  <cp:lastModifiedBy>Stephan Graber</cp:lastModifiedBy>
  <cp:revision>15</cp:revision>
  <dcterms:created xsi:type="dcterms:W3CDTF">2016-03-02T17:48:30Z</dcterms:created>
  <dcterms:modified xsi:type="dcterms:W3CDTF">2017-03-03T07:12:25Z</dcterms:modified>
  <dc:language>de-CH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Hewlett Packard</vt:lpwstr>
  </property>
  <property fmtid="{D5CDD505-2E9C-101B-9397-08002B2CF9AE}" pid="4" name="HiddenSlides">
    <vt:i4>0</vt:i4>
  </property>
  <property fmtid="{D5CDD505-2E9C-101B-9397-08002B2CF9AE}" pid="5" name="HyperlinksChanged">
    <vt:bool>true</vt:bool>
  </property>
  <property fmtid="{D5CDD505-2E9C-101B-9397-08002B2CF9AE}" pid="6" name="LinksUpToDate">
    <vt:bool>true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true</vt:bool>
  </property>
  <property fmtid="{D5CDD505-2E9C-101B-9397-08002B2CF9AE}" pid="11" name="ShareDoc">
    <vt:bool>true</vt:bool>
  </property>
  <property fmtid="{D5CDD505-2E9C-101B-9397-08002B2CF9AE}" pid="12" name="Slides">
    <vt:i4>4</vt:i4>
  </property>
</Properties>
</file>