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16459200"/>
  <p:notesSz cx="6858000" cy="9144000"/>
  <p:defaultText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84">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E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9C2009-CE03-4E92-B5D9-B3309C64A3D6}" v="3" dt="2018-12-06T03:07:44.6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varScale="1">
        <p:scale>
          <a:sx n="91" d="100"/>
          <a:sy n="91" d="100"/>
        </p:scale>
        <p:origin x="280" y="392"/>
      </p:cViewPr>
      <p:guideLst>
        <p:guide orient="horz" pos="5184"/>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i Zhang" userId="c0f2aaa13cbd06be" providerId="Windows Live" clId="Web-{C39C2009-CE03-4E92-B5D9-B3309C64A3D6}"/>
    <pc:docChg chg="modSld">
      <pc:chgData name="Rui Zhang" userId="c0f2aaa13cbd06be" providerId="Windows Live" clId="Web-{C39C2009-CE03-4E92-B5D9-B3309C64A3D6}" dt="2018-12-06T03:10:11.338" v="309" actId="14100"/>
      <pc:docMkLst>
        <pc:docMk/>
      </pc:docMkLst>
      <pc:sldChg chg="addSp delSp modSp">
        <pc:chgData name="Rui Zhang" userId="c0f2aaa13cbd06be" providerId="Windows Live" clId="Web-{C39C2009-CE03-4E92-B5D9-B3309C64A3D6}" dt="2018-12-06T03:10:11.338" v="309" actId="14100"/>
        <pc:sldMkLst>
          <pc:docMk/>
          <pc:sldMk cId="1287793690" sldId="256"/>
        </pc:sldMkLst>
        <pc:spChg chg="del">
          <ac:chgData name="Rui Zhang" userId="c0f2aaa13cbd06be" providerId="Windows Live" clId="Web-{C39C2009-CE03-4E92-B5D9-B3309C64A3D6}" dt="2018-12-06T02:51:48.639" v="9"/>
          <ac:spMkLst>
            <pc:docMk/>
            <pc:sldMk cId="1287793690" sldId="256"/>
            <ac:spMk id="4" creationId="{7B6C765A-BD61-4144-90EA-1AF8ECB5A783}"/>
          </ac:spMkLst>
        </pc:spChg>
        <pc:spChg chg="mod">
          <ac:chgData name="Rui Zhang" userId="c0f2aaa13cbd06be" providerId="Windows Live" clId="Web-{C39C2009-CE03-4E92-B5D9-B3309C64A3D6}" dt="2018-12-06T02:52:34.654" v="17" actId="14100"/>
          <ac:spMkLst>
            <pc:docMk/>
            <pc:sldMk cId="1287793690" sldId="256"/>
            <ac:spMk id="10" creationId="{00000000-0000-0000-0000-000000000000}"/>
          </ac:spMkLst>
        </pc:spChg>
        <pc:spChg chg="add mod">
          <ac:chgData name="Rui Zhang" userId="c0f2aaa13cbd06be" providerId="Windows Live" clId="Web-{C39C2009-CE03-4E92-B5D9-B3309C64A3D6}" dt="2018-12-06T03:08:39.651" v="287" actId="1076"/>
          <ac:spMkLst>
            <pc:docMk/>
            <pc:sldMk cId="1287793690" sldId="256"/>
            <ac:spMk id="37" creationId="{5D9E690D-18C8-4E1E-8B1B-07634318F7CE}"/>
          </ac:spMkLst>
        </pc:spChg>
        <pc:spChg chg="add mod">
          <ac:chgData name="Rui Zhang" userId="c0f2aaa13cbd06be" providerId="Windows Live" clId="Web-{C39C2009-CE03-4E92-B5D9-B3309C64A3D6}" dt="2018-12-06T03:09:04.917" v="300" actId="14100"/>
          <ac:spMkLst>
            <pc:docMk/>
            <pc:sldMk cId="1287793690" sldId="256"/>
            <ac:spMk id="38" creationId="{DB877A7E-EEBA-47D6-B88C-809F04B5070B}"/>
          </ac:spMkLst>
        </pc:spChg>
        <pc:spChg chg="add mod">
          <ac:chgData name="Rui Zhang" userId="c0f2aaa13cbd06be" providerId="Windows Live" clId="Web-{C39C2009-CE03-4E92-B5D9-B3309C64A3D6}" dt="2018-12-06T03:08:23.870" v="284" actId="1076"/>
          <ac:spMkLst>
            <pc:docMk/>
            <pc:sldMk cId="1287793690" sldId="256"/>
            <ac:spMk id="45" creationId="{5E784E46-4123-4D09-9EEB-2AAC68CD89A2}"/>
          </ac:spMkLst>
        </pc:spChg>
        <pc:spChg chg="add mod">
          <ac:chgData name="Rui Zhang" userId="c0f2aaa13cbd06be" providerId="Windows Live" clId="Web-{C39C2009-CE03-4E92-B5D9-B3309C64A3D6}" dt="2018-12-06T03:07:48.276" v="271" actId="14100"/>
          <ac:spMkLst>
            <pc:docMk/>
            <pc:sldMk cId="1287793690" sldId="256"/>
            <ac:spMk id="46" creationId="{F3D7C3ED-ADE6-43DF-B9E0-1305790E3B77}"/>
          </ac:spMkLst>
        </pc:spChg>
        <pc:spChg chg="add mod">
          <ac:chgData name="Rui Zhang" userId="c0f2aaa13cbd06be" providerId="Windows Live" clId="Web-{C39C2009-CE03-4E92-B5D9-B3309C64A3D6}" dt="2018-12-06T03:10:04.573" v="307" actId="1076"/>
          <ac:spMkLst>
            <pc:docMk/>
            <pc:sldMk cId="1287793690" sldId="256"/>
            <ac:spMk id="49" creationId="{0A1D79E8-F4F9-4845-8C67-38FADDCA7A81}"/>
          </ac:spMkLst>
        </pc:spChg>
        <pc:spChg chg="del">
          <ac:chgData name="Rui Zhang" userId="c0f2aaa13cbd06be" providerId="Windows Live" clId="Web-{C39C2009-CE03-4E92-B5D9-B3309C64A3D6}" dt="2018-12-06T03:01:33.762" v="156"/>
          <ac:spMkLst>
            <pc:docMk/>
            <pc:sldMk cId="1287793690" sldId="256"/>
            <ac:spMk id="225" creationId="{00000000-0000-0000-0000-000000000000}"/>
          </ac:spMkLst>
        </pc:spChg>
        <pc:spChg chg="mod">
          <ac:chgData name="Rui Zhang" userId="c0f2aaa13cbd06be" providerId="Windows Live" clId="Web-{C39C2009-CE03-4E92-B5D9-B3309C64A3D6}" dt="2018-12-06T03:09:40.729" v="303" actId="1076"/>
          <ac:spMkLst>
            <pc:docMk/>
            <pc:sldMk cId="1287793690" sldId="256"/>
            <ac:spMk id="303" creationId="{179DD580-165F-E044-99CD-FFC2E1F7DBCE}"/>
          </ac:spMkLst>
        </pc:spChg>
        <pc:spChg chg="mod">
          <ac:chgData name="Rui Zhang" userId="c0f2aaa13cbd06be" providerId="Windows Live" clId="Web-{C39C2009-CE03-4E92-B5D9-B3309C64A3D6}" dt="2018-12-06T03:09:45.182" v="304" actId="14100"/>
          <ac:spMkLst>
            <pc:docMk/>
            <pc:sldMk cId="1287793690" sldId="256"/>
            <ac:spMk id="304" creationId="{9E54FD39-44D0-3743-AFE3-D00BD8B458BC}"/>
          </ac:spMkLst>
        </pc:spChg>
        <pc:spChg chg="del">
          <ac:chgData name="Rui Zhang" userId="c0f2aaa13cbd06be" providerId="Windows Live" clId="Web-{C39C2009-CE03-4E92-B5D9-B3309C64A3D6}" dt="2018-12-06T02:51:53.076" v="10"/>
          <ac:spMkLst>
            <pc:docMk/>
            <pc:sldMk cId="1287793690" sldId="256"/>
            <ac:spMk id="305" creationId="{B56AA275-8235-E846-8617-92BBBACE502B}"/>
          </ac:spMkLst>
        </pc:spChg>
        <pc:spChg chg="del">
          <ac:chgData name="Rui Zhang" userId="c0f2aaa13cbd06be" providerId="Windows Live" clId="Web-{C39C2009-CE03-4E92-B5D9-B3309C64A3D6}" dt="2018-12-06T02:59:22.497" v="131"/>
          <ac:spMkLst>
            <pc:docMk/>
            <pc:sldMk cId="1287793690" sldId="256"/>
            <ac:spMk id="315" creationId="{57D0FCD9-7E72-534C-909B-8D5F4A86A993}"/>
          </ac:spMkLst>
        </pc:spChg>
        <pc:spChg chg="mod">
          <ac:chgData name="Rui Zhang" userId="c0f2aaa13cbd06be" providerId="Windows Live" clId="Web-{C39C2009-CE03-4E92-B5D9-B3309C64A3D6}" dt="2018-12-06T03:08:12.870" v="281" actId="1076"/>
          <ac:spMkLst>
            <pc:docMk/>
            <pc:sldMk cId="1287793690" sldId="256"/>
            <ac:spMk id="316" creationId="{AACBA75A-45FD-4845-BAE3-A5195759CDB4}"/>
          </ac:spMkLst>
        </pc:spChg>
        <pc:spChg chg="del">
          <ac:chgData name="Rui Zhang" userId="c0f2aaa13cbd06be" providerId="Windows Live" clId="Web-{C39C2009-CE03-4E92-B5D9-B3309C64A3D6}" dt="2018-12-06T02:59:17.637" v="129"/>
          <ac:spMkLst>
            <pc:docMk/>
            <pc:sldMk cId="1287793690" sldId="256"/>
            <ac:spMk id="317" creationId="{CCE5D429-1FF5-B346-8977-6502A96EB0A8}"/>
          </ac:spMkLst>
        </pc:spChg>
        <pc:spChg chg="del">
          <ac:chgData name="Rui Zhang" userId="c0f2aaa13cbd06be" providerId="Windows Live" clId="Web-{C39C2009-CE03-4E92-B5D9-B3309C64A3D6}" dt="2018-12-06T02:51:54.389" v="11"/>
          <ac:spMkLst>
            <pc:docMk/>
            <pc:sldMk cId="1287793690" sldId="256"/>
            <ac:spMk id="319" creationId="{0C7538E1-C5DE-EF41-956A-2DF1F1FDECD6}"/>
          </ac:spMkLst>
        </pc:spChg>
        <pc:spChg chg="del">
          <ac:chgData name="Rui Zhang" userId="c0f2aaa13cbd06be" providerId="Windows Live" clId="Web-{C39C2009-CE03-4E92-B5D9-B3309C64A3D6}" dt="2018-12-06T02:51:47.514" v="8"/>
          <ac:spMkLst>
            <pc:docMk/>
            <pc:sldMk cId="1287793690" sldId="256"/>
            <ac:spMk id="321" creationId="{9AA95247-B09A-8241-BB6B-928281E612D2}"/>
          </ac:spMkLst>
        </pc:spChg>
        <pc:spChg chg="del">
          <ac:chgData name="Rui Zhang" userId="c0f2aaa13cbd06be" providerId="Windows Live" clId="Web-{C39C2009-CE03-4E92-B5D9-B3309C64A3D6}" dt="2018-12-06T02:51:56.623" v="12"/>
          <ac:spMkLst>
            <pc:docMk/>
            <pc:sldMk cId="1287793690" sldId="256"/>
            <ac:spMk id="322" creationId="{29839162-248F-624B-9829-6FED99165405}"/>
          </ac:spMkLst>
        </pc:spChg>
        <pc:spChg chg="del mod">
          <ac:chgData name="Rui Zhang" userId="c0f2aaa13cbd06be" providerId="Windows Live" clId="Web-{C39C2009-CE03-4E92-B5D9-B3309C64A3D6}" dt="2018-12-06T02:51:46.029" v="7"/>
          <ac:spMkLst>
            <pc:docMk/>
            <pc:sldMk cId="1287793690" sldId="256"/>
            <ac:spMk id="324" creationId="{C0FB4701-D41D-AC48-A87E-D9FCB7A8A1F6}"/>
          </ac:spMkLst>
        </pc:spChg>
        <pc:spChg chg="del">
          <ac:chgData name="Rui Zhang" userId="c0f2aaa13cbd06be" providerId="Windows Live" clId="Web-{C39C2009-CE03-4E92-B5D9-B3309C64A3D6}" dt="2018-12-06T02:59:20.465" v="130"/>
          <ac:spMkLst>
            <pc:docMk/>
            <pc:sldMk cId="1287793690" sldId="256"/>
            <ac:spMk id="325" creationId="{A0607EE5-0536-7C4E-AEB0-19504A1D30EA}"/>
          </ac:spMkLst>
        </pc:spChg>
        <pc:spChg chg="del">
          <ac:chgData name="Rui Zhang" userId="c0f2aaa13cbd06be" providerId="Windows Live" clId="Web-{C39C2009-CE03-4E92-B5D9-B3309C64A3D6}" dt="2018-12-06T03:00:12.856" v="144"/>
          <ac:spMkLst>
            <pc:docMk/>
            <pc:sldMk cId="1287793690" sldId="256"/>
            <ac:spMk id="328" creationId="{D420CFC7-F8B6-324C-9CC9-F46E3F94E0B1}"/>
          </ac:spMkLst>
        </pc:spChg>
        <pc:picChg chg="add mod">
          <ac:chgData name="Rui Zhang" userId="c0f2aaa13cbd06be" providerId="Windows Live" clId="Web-{C39C2009-CE03-4E92-B5D9-B3309C64A3D6}" dt="2018-12-06T02:56:05.122" v="74" actId="1076"/>
          <ac:picMkLst>
            <pc:docMk/>
            <pc:sldMk cId="1287793690" sldId="256"/>
            <ac:picMk id="5" creationId="{DD89A3C9-F873-4127-ADE7-180C8A88F419}"/>
          </ac:picMkLst>
        </pc:picChg>
        <pc:picChg chg="add mod">
          <ac:chgData name="Rui Zhang" userId="c0f2aaa13cbd06be" providerId="Windows Live" clId="Web-{C39C2009-CE03-4E92-B5D9-B3309C64A3D6}" dt="2018-12-06T02:56:19.763" v="81" actId="1076"/>
          <ac:picMkLst>
            <pc:docMk/>
            <pc:sldMk cId="1287793690" sldId="256"/>
            <ac:picMk id="8" creationId="{08FE62E2-E40E-4617-8C23-E88BADB85CDA}"/>
          </ac:picMkLst>
        </pc:picChg>
        <pc:picChg chg="add mod">
          <ac:chgData name="Rui Zhang" userId="c0f2aaa13cbd06be" providerId="Windows Live" clId="Web-{C39C2009-CE03-4E92-B5D9-B3309C64A3D6}" dt="2018-12-06T03:00:59.418" v="153" actId="1076"/>
          <ac:picMkLst>
            <pc:docMk/>
            <pc:sldMk cId="1287793690" sldId="256"/>
            <ac:picMk id="12" creationId="{756EAC28-4E95-4E60-9BCB-858ADF37CA61}"/>
          </ac:picMkLst>
        </pc:picChg>
        <pc:picChg chg="add mod">
          <ac:chgData name="Rui Zhang" userId="c0f2aaa13cbd06be" providerId="Windows Live" clId="Web-{C39C2009-CE03-4E92-B5D9-B3309C64A3D6}" dt="2018-12-06T03:10:11.338" v="309" actId="14100"/>
          <ac:picMkLst>
            <pc:docMk/>
            <pc:sldMk cId="1287793690" sldId="256"/>
            <ac:picMk id="14" creationId="{0F18BE70-DAC3-43D8-AAC6-0AFBD5181EA7}"/>
          </ac:picMkLst>
        </pc:picChg>
        <pc:picChg chg="add mod">
          <ac:chgData name="Rui Zhang" userId="c0f2aaa13cbd06be" providerId="Windows Live" clId="Web-{C39C2009-CE03-4E92-B5D9-B3309C64A3D6}" dt="2018-12-06T03:09:53.151" v="305" actId="1076"/>
          <ac:picMkLst>
            <pc:docMk/>
            <pc:sldMk cId="1287793690" sldId="256"/>
            <ac:picMk id="16" creationId="{8C506F52-00BB-4E0A-A061-D1E68D286C03}"/>
          </ac:picMkLst>
        </pc:picChg>
        <pc:picChg chg="add mod">
          <ac:chgData name="Rui Zhang" userId="c0f2aaa13cbd06be" providerId="Windows Live" clId="Web-{C39C2009-CE03-4E92-B5D9-B3309C64A3D6}" dt="2018-12-06T03:09:56.323" v="306" actId="1076"/>
          <ac:picMkLst>
            <pc:docMk/>
            <pc:sldMk cId="1287793690" sldId="256"/>
            <ac:picMk id="21" creationId="{1EDCB594-CB22-4096-B802-C3878EC62845}"/>
          </ac:picMkLst>
        </pc:picChg>
        <pc:picChg chg="add mod">
          <ac:chgData name="Rui Zhang" userId="c0f2aaa13cbd06be" providerId="Windows Live" clId="Web-{C39C2009-CE03-4E92-B5D9-B3309C64A3D6}" dt="2018-12-06T03:10:06.917" v="308" actId="1076"/>
          <ac:picMkLst>
            <pc:docMk/>
            <pc:sldMk cId="1287793690" sldId="256"/>
            <ac:picMk id="23" creationId="{B9DBFE2A-F08A-42B1-88D8-A5F8B187B134}"/>
          </ac:picMkLst>
        </pc:picChg>
        <pc:picChg chg="del">
          <ac:chgData name="Rui Zhang" userId="c0f2aaa13cbd06be" providerId="Windows Live" clId="Web-{C39C2009-CE03-4E92-B5D9-B3309C64A3D6}" dt="2018-12-06T02:51:40.639" v="2"/>
          <ac:picMkLst>
            <pc:docMk/>
            <pc:sldMk cId="1287793690" sldId="256"/>
            <ac:picMk id="1028" creationId="{DCE53D6A-05CA-6540-AC4C-C951329FF7F1}"/>
          </ac:picMkLst>
        </pc:picChg>
        <pc:picChg chg="del">
          <ac:chgData name="Rui Zhang" userId="c0f2aaa13cbd06be" providerId="Windows Live" clId="Web-{C39C2009-CE03-4E92-B5D9-B3309C64A3D6}" dt="2018-12-06T02:51:38.889" v="1"/>
          <ac:picMkLst>
            <pc:docMk/>
            <pc:sldMk cId="1287793690" sldId="256"/>
            <ac:picMk id="1031" creationId="{90005DBB-F267-E346-92EB-6A5D158CE098}"/>
          </ac:picMkLst>
        </pc:picChg>
        <pc:picChg chg="del">
          <ac:chgData name="Rui Zhang" userId="c0f2aaa13cbd06be" providerId="Windows Live" clId="Web-{C39C2009-CE03-4E92-B5D9-B3309C64A3D6}" dt="2018-12-06T02:51:38.389" v="0"/>
          <ac:picMkLst>
            <pc:docMk/>
            <pc:sldMk cId="1287793690" sldId="256"/>
            <ac:picMk id="1033" creationId="{946E9992-4B6D-1543-8C03-D33F4298C5E0}"/>
          </ac:picMkLst>
        </pc:picChg>
        <pc:picChg chg="del">
          <ac:chgData name="Rui Zhang" userId="c0f2aaa13cbd06be" providerId="Windows Live" clId="Web-{C39C2009-CE03-4E92-B5D9-B3309C64A3D6}" dt="2018-12-06T02:51:41.311" v="3"/>
          <ac:picMkLst>
            <pc:docMk/>
            <pc:sldMk cId="1287793690" sldId="256"/>
            <ac:picMk id="1034" creationId="{D458C14D-0BED-D540-82E0-6C13673B520E}"/>
          </ac:picMkLst>
        </pc:picChg>
        <pc:picChg chg="del">
          <ac:chgData name="Rui Zhang" userId="c0f2aaa13cbd06be" providerId="Windows Live" clId="Web-{C39C2009-CE03-4E92-B5D9-B3309C64A3D6}" dt="2018-12-06T02:51:41.967" v="4"/>
          <ac:picMkLst>
            <pc:docMk/>
            <pc:sldMk cId="1287793690" sldId="256"/>
            <ac:picMk id="1035" creationId="{63D901A4-24DA-6141-BB97-3A704A76F5AB}"/>
          </ac:picMkLst>
        </pc:picChg>
      </pc:sldChg>
    </pc:docChg>
  </pc:docChgLst>
  <pc:docChgLst>
    <pc:chgData clId="Web-{4064462E-A059-405D-A9A6-F6CB63E0C1F9}"/>
    <pc:docChg chg="modSld">
      <pc:chgData name="" userId="" providerId="" clId="Web-{4064462E-A059-405D-A9A6-F6CB63E0C1F9}" dt="2018-12-07T01:33:01.229" v="0"/>
      <pc:docMkLst>
        <pc:docMk/>
      </pc:docMkLst>
      <pc:sldChg chg="delSp">
        <pc:chgData name="" userId="" providerId="" clId="Web-{4064462E-A059-405D-A9A6-F6CB63E0C1F9}" dt="2018-12-07T01:33:01.229" v="0"/>
        <pc:sldMkLst>
          <pc:docMk/>
          <pc:sldMk cId="1287793690" sldId="256"/>
        </pc:sldMkLst>
        <pc:picChg chg="del">
          <ac:chgData name="" userId="" providerId="" clId="Web-{4064462E-A059-405D-A9A6-F6CB63E0C1F9}" dt="2018-12-07T01:33:01.229" v="0"/>
          <ac:picMkLst>
            <pc:docMk/>
            <pc:sldMk cId="1287793690" sldId="256"/>
            <ac:picMk id="22" creationId="{C9C61687-EAB4-467E-8EDD-17A8DF37F9BE}"/>
          </ac:picMkLst>
        </pc:picChg>
      </pc:sldChg>
    </pc:docChg>
  </pc:docChgLst>
  <pc:docChgLst>
    <pc:chgData name="Rui Zhang" userId="c0f2aaa13cbd06be" providerId="Windows Live" clId="Web-{4064462E-A059-405D-A9A6-F6CB63E0C1F9}"/>
    <pc:docChg chg="modSld">
      <pc:chgData name="Rui Zhang" userId="c0f2aaa13cbd06be" providerId="Windows Live" clId="Web-{4064462E-A059-405D-A9A6-F6CB63E0C1F9}" dt="2018-12-07T01:33:15.979" v="4" actId="14100"/>
      <pc:docMkLst>
        <pc:docMk/>
      </pc:docMkLst>
      <pc:sldChg chg="addSp modSp">
        <pc:chgData name="Rui Zhang" userId="c0f2aaa13cbd06be" providerId="Windows Live" clId="Web-{4064462E-A059-405D-A9A6-F6CB63E0C1F9}" dt="2018-12-07T01:33:15.979" v="4" actId="14100"/>
        <pc:sldMkLst>
          <pc:docMk/>
          <pc:sldMk cId="1287793690" sldId="256"/>
        </pc:sldMkLst>
        <pc:picChg chg="add mod">
          <ac:chgData name="Rui Zhang" userId="c0f2aaa13cbd06be" providerId="Windows Live" clId="Web-{4064462E-A059-405D-A9A6-F6CB63E0C1F9}" dt="2018-12-07T01:33:15.979" v="4" actId="14100"/>
          <ac:picMkLst>
            <pc:docMk/>
            <pc:sldMk cId="1287793690" sldId="256"/>
            <ac:picMk id="4" creationId="{6BD2FC5F-A2DF-40F8-B430-DEEB3ED98C2D}"/>
          </ac:picMkLst>
        </pc:picChg>
      </pc:sldChg>
    </pc:docChg>
  </pc:docChgLst>
  <pc:docChgLst>
    <pc:chgData name="Rui Zhang" userId="c0f2aaa13cbd06be" providerId="Windows Live" clId="Web-{45CFCAE0-CCD2-4904-80C5-06F16BE0D744}"/>
    <pc:docChg chg="modSld">
      <pc:chgData name="Rui Zhang" userId="c0f2aaa13cbd06be" providerId="Windows Live" clId="Web-{45CFCAE0-CCD2-4904-80C5-06F16BE0D744}" dt="2018-12-05T02:36:48.901" v="30" actId="20577"/>
      <pc:docMkLst>
        <pc:docMk/>
      </pc:docMkLst>
      <pc:sldChg chg="modSp">
        <pc:chgData name="Rui Zhang" userId="c0f2aaa13cbd06be" providerId="Windows Live" clId="Web-{45CFCAE0-CCD2-4904-80C5-06F16BE0D744}" dt="2018-12-05T02:36:48.245" v="28" actId="20577"/>
        <pc:sldMkLst>
          <pc:docMk/>
          <pc:sldMk cId="1287793690" sldId="256"/>
        </pc:sldMkLst>
        <pc:spChg chg="mod">
          <ac:chgData name="Rui Zhang" userId="c0f2aaa13cbd06be" providerId="Windows Live" clId="Web-{45CFCAE0-CCD2-4904-80C5-06F16BE0D744}" dt="2018-12-05T02:36:48.245" v="28" actId="20577"/>
          <ac:spMkLst>
            <pc:docMk/>
            <pc:sldMk cId="1287793690" sldId="256"/>
            <ac:spMk id="18" creationId="{00000000-0000-0000-0000-000000000000}"/>
          </ac:spMkLst>
        </pc:spChg>
      </pc:sldChg>
    </pc:docChg>
  </pc:docChgLst>
  <pc:docChgLst>
    <pc:chgData name="Rui Zhang" userId="c0f2aaa13cbd06be" providerId="Windows Live" clId="Web-{EF1BF647-D978-4B1F-91CE-64FFE5299C90}"/>
    <pc:docChg chg="modSld">
      <pc:chgData name="Rui Zhang" userId="c0f2aaa13cbd06be" providerId="Windows Live" clId="Web-{EF1BF647-D978-4B1F-91CE-64FFE5299C90}" dt="2018-12-05T02:41:21.768" v="8" actId="20577"/>
      <pc:docMkLst>
        <pc:docMk/>
      </pc:docMkLst>
      <pc:sldChg chg="modSp">
        <pc:chgData name="Rui Zhang" userId="c0f2aaa13cbd06be" providerId="Windows Live" clId="Web-{EF1BF647-D978-4B1F-91CE-64FFE5299C90}" dt="2018-12-05T02:41:21.003" v="6" actId="20577"/>
        <pc:sldMkLst>
          <pc:docMk/>
          <pc:sldMk cId="1287793690" sldId="256"/>
        </pc:sldMkLst>
        <pc:spChg chg="mod">
          <ac:chgData name="Rui Zhang" userId="c0f2aaa13cbd06be" providerId="Windows Live" clId="Web-{EF1BF647-D978-4B1F-91CE-64FFE5299C90}" dt="2018-12-05T02:41:13.909" v="3" actId="20577"/>
          <ac:spMkLst>
            <pc:docMk/>
            <pc:sldMk cId="1287793690" sldId="256"/>
            <ac:spMk id="9" creationId="{00000000-0000-0000-0000-000000000000}"/>
          </ac:spMkLst>
        </pc:spChg>
        <pc:spChg chg="mod">
          <ac:chgData name="Rui Zhang" userId="c0f2aaa13cbd06be" providerId="Windows Live" clId="Web-{EF1BF647-D978-4B1F-91CE-64FFE5299C90}" dt="2018-12-05T02:41:09.190" v="0" actId="20577"/>
          <ac:spMkLst>
            <pc:docMk/>
            <pc:sldMk cId="1287793690" sldId="256"/>
            <ac:spMk id="18" creationId="{00000000-0000-0000-0000-000000000000}"/>
          </ac:spMkLst>
        </pc:spChg>
        <pc:spChg chg="mod">
          <ac:chgData name="Rui Zhang" userId="c0f2aaa13cbd06be" providerId="Windows Live" clId="Web-{EF1BF647-D978-4B1F-91CE-64FFE5299C90}" dt="2018-12-05T02:41:21.003" v="6" actId="20577"/>
          <ac:spMkLst>
            <pc:docMk/>
            <pc:sldMk cId="1287793690" sldId="256"/>
            <ac:spMk id="303" creationId="{179DD580-165F-E044-99CD-FFC2E1F7DBCE}"/>
          </ac:spMkLst>
        </pc:spChg>
      </pc:sldChg>
    </pc:docChg>
  </pc:docChgLst>
  <pc:docChgLst>
    <pc:chgData name="Rui Zhang" userId="c0f2aaa13cbd06be" providerId="Windows Live" clId="Web-{74E6F176-DBE0-4A15-AAD4-B677B71301B0}"/>
    <pc:docChg chg="modSld">
      <pc:chgData name="Rui Zhang" userId="c0f2aaa13cbd06be" providerId="Windows Live" clId="Web-{74E6F176-DBE0-4A15-AAD4-B677B71301B0}" dt="2018-12-06T20:16:02.401" v="29" actId="1076"/>
      <pc:docMkLst>
        <pc:docMk/>
      </pc:docMkLst>
      <pc:sldChg chg="addSp delSp modSp">
        <pc:chgData name="Rui Zhang" userId="c0f2aaa13cbd06be" providerId="Windows Live" clId="Web-{74E6F176-DBE0-4A15-AAD4-B677B71301B0}" dt="2018-12-06T20:16:02.401" v="29" actId="1076"/>
        <pc:sldMkLst>
          <pc:docMk/>
          <pc:sldMk cId="1287793690" sldId="256"/>
        </pc:sldMkLst>
        <pc:spChg chg="mod">
          <ac:chgData name="Rui Zhang" userId="c0f2aaa13cbd06be" providerId="Windows Live" clId="Web-{74E6F176-DBE0-4A15-AAD4-B677B71301B0}" dt="2018-12-06T20:08:45.352" v="14" actId="1076"/>
          <ac:spMkLst>
            <pc:docMk/>
            <pc:sldMk cId="1287793690" sldId="256"/>
            <ac:spMk id="37" creationId="{5D9E690D-18C8-4E1E-8B1B-07634318F7CE}"/>
          </ac:spMkLst>
        </pc:spChg>
        <pc:spChg chg="mod">
          <ac:chgData name="Rui Zhang" userId="c0f2aaa13cbd06be" providerId="Windows Live" clId="Web-{74E6F176-DBE0-4A15-AAD4-B677B71301B0}" dt="2018-12-06T20:08:45.384" v="15" actId="1076"/>
          <ac:spMkLst>
            <pc:docMk/>
            <pc:sldMk cId="1287793690" sldId="256"/>
            <ac:spMk id="38" creationId="{DB877A7E-EEBA-47D6-B88C-809F04B5070B}"/>
          </ac:spMkLst>
        </pc:spChg>
        <pc:spChg chg="mod">
          <ac:chgData name="Rui Zhang" userId="c0f2aaa13cbd06be" providerId="Windows Live" clId="Web-{74E6F176-DBE0-4A15-AAD4-B677B71301B0}" dt="2018-12-06T20:16:02.401" v="29" actId="1076"/>
          <ac:spMkLst>
            <pc:docMk/>
            <pc:sldMk cId="1287793690" sldId="256"/>
            <ac:spMk id="49" creationId="{0A1D79E8-F4F9-4845-8C67-38FADDCA7A81}"/>
          </ac:spMkLst>
        </pc:spChg>
        <pc:picChg chg="add del mod">
          <ac:chgData name="Rui Zhang" userId="c0f2aaa13cbd06be" providerId="Windows Live" clId="Web-{74E6F176-DBE0-4A15-AAD4-B677B71301B0}" dt="2018-12-06T20:12:26.814" v="19"/>
          <ac:picMkLst>
            <pc:docMk/>
            <pc:sldMk cId="1287793690" sldId="256"/>
            <ac:picMk id="4" creationId="{0C3230B8-12AB-4782-B9D0-87EB20BB3DFC}"/>
          </ac:picMkLst>
        </pc:picChg>
        <pc:picChg chg="add mod">
          <ac:chgData name="Rui Zhang" userId="c0f2aaa13cbd06be" providerId="Windows Live" clId="Web-{74E6F176-DBE0-4A15-AAD4-B677B71301B0}" dt="2018-12-06T20:08:25.930" v="10" actId="1076"/>
          <ac:picMkLst>
            <pc:docMk/>
            <pc:sldMk cId="1287793690" sldId="256"/>
            <ac:picMk id="11" creationId="{86496100-3115-4D01-B8D6-F1124722FB45}"/>
          </ac:picMkLst>
        </pc:picChg>
        <pc:picChg chg="mod">
          <ac:chgData name="Rui Zhang" userId="c0f2aaa13cbd06be" providerId="Windows Live" clId="Web-{74E6F176-DBE0-4A15-AAD4-B677B71301B0}" dt="2018-12-06T20:08:45.415" v="16" actId="1076"/>
          <ac:picMkLst>
            <pc:docMk/>
            <pc:sldMk cId="1287793690" sldId="256"/>
            <ac:picMk id="14" creationId="{0F18BE70-DAC3-43D8-AAC6-0AFBD5181EA7}"/>
          </ac:picMkLst>
        </pc:picChg>
        <pc:picChg chg="add del mod">
          <ac:chgData name="Rui Zhang" userId="c0f2aaa13cbd06be" providerId="Windows Live" clId="Web-{74E6F176-DBE0-4A15-AAD4-B677B71301B0}" dt="2018-12-06T20:15:43.041" v="24"/>
          <ac:picMkLst>
            <pc:docMk/>
            <pc:sldMk cId="1287793690" sldId="256"/>
            <ac:picMk id="15" creationId="{1B5D7861-B17C-4207-A9C4-545564066A27}"/>
          </ac:picMkLst>
        </pc:picChg>
        <pc:picChg chg="mod">
          <ac:chgData name="Rui Zhang" userId="c0f2aaa13cbd06be" providerId="Windows Live" clId="Web-{74E6F176-DBE0-4A15-AAD4-B677B71301B0}" dt="2018-12-06T20:08:53.681" v="18" actId="1076"/>
          <ac:picMkLst>
            <pc:docMk/>
            <pc:sldMk cId="1287793690" sldId="256"/>
            <ac:picMk id="21" creationId="{1EDCB594-CB22-4096-B802-C3878EC62845}"/>
          </ac:picMkLst>
        </pc:picChg>
        <pc:picChg chg="add mod">
          <ac:chgData name="Rui Zhang" userId="c0f2aaa13cbd06be" providerId="Windows Live" clId="Web-{74E6F176-DBE0-4A15-AAD4-B677B71301B0}" dt="2018-12-06T20:15:55.354" v="28" actId="1076"/>
          <ac:picMkLst>
            <pc:docMk/>
            <pc:sldMk cId="1287793690" sldId="256"/>
            <ac:picMk id="22" creationId="{C9C61687-EAB4-467E-8EDD-17A8DF37F9BE}"/>
          </ac:picMkLst>
        </pc:picChg>
        <pc:picChg chg="del">
          <ac:chgData name="Rui Zhang" userId="c0f2aaa13cbd06be" providerId="Windows Live" clId="Web-{74E6F176-DBE0-4A15-AAD4-B677B71301B0}" dt="2018-12-06T20:07:50.616" v="0"/>
          <ac:picMkLst>
            <pc:docMk/>
            <pc:sldMk cId="1287793690" sldId="256"/>
            <ac:picMk id="23" creationId="{B9DBFE2A-F08A-42B1-88D8-A5F8B187B134}"/>
          </ac:picMkLst>
        </pc:picChg>
      </pc:sldChg>
    </pc:docChg>
  </pc:docChgLst>
  <pc:docChgLst>
    <pc:chgData name="Rui Zhang" userId="c0f2aaa13cbd06be" providerId="Windows Live" clId="Web-{62E373CC-C5FD-40D9-9D91-6428D9E37121}"/>
    <pc:docChg chg="modSld">
      <pc:chgData name="Rui Zhang" userId="c0f2aaa13cbd06be" providerId="Windows Live" clId="Web-{62E373CC-C5FD-40D9-9D91-6428D9E37121}" dt="2018-12-05T02:37:51.570" v="11" actId="20577"/>
      <pc:docMkLst>
        <pc:docMk/>
      </pc:docMkLst>
      <pc:sldChg chg="modSp">
        <pc:chgData name="Rui Zhang" userId="c0f2aaa13cbd06be" providerId="Windows Live" clId="Web-{62E373CC-C5FD-40D9-9D91-6428D9E37121}" dt="2018-12-05T02:37:51.570" v="10" actId="20577"/>
        <pc:sldMkLst>
          <pc:docMk/>
          <pc:sldMk cId="1287793690" sldId="256"/>
        </pc:sldMkLst>
        <pc:spChg chg="mod">
          <ac:chgData name="Rui Zhang" userId="c0f2aaa13cbd06be" providerId="Windows Live" clId="Web-{62E373CC-C5FD-40D9-9D91-6428D9E37121}" dt="2018-12-05T02:37:51.570" v="10" actId="20577"/>
          <ac:spMkLst>
            <pc:docMk/>
            <pc:sldMk cId="1287793690" sldId="256"/>
            <ac:spMk id="18"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113021"/>
            <a:ext cx="23317200" cy="3528060"/>
          </a:xfrm>
        </p:spPr>
        <p:txBody>
          <a:bodyPr/>
          <a:lstStyle/>
          <a:p>
            <a:r>
              <a:rPr lang="en-US"/>
              <a:t>Click to edit Master title style</a:t>
            </a:r>
          </a:p>
        </p:txBody>
      </p:sp>
      <p:sp>
        <p:nvSpPr>
          <p:cNvPr id="3" name="Subtitle 2"/>
          <p:cNvSpPr>
            <a:spLocks noGrp="1"/>
          </p:cNvSpPr>
          <p:nvPr>
            <p:ph type="subTitle" idx="1"/>
          </p:nvPr>
        </p:nvSpPr>
        <p:spPr>
          <a:xfrm>
            <a:off x="4114800" y="9326880"/>
            <a:ext cx="19202400" cy="4206240"/>
          </a:xfrm>
        </p:spPr>
        <p:txBody>
          <a:bodyPr/>
          <a:lstStyle>
            <a:lvl1pPr marL="0" indent="0" algn="ctr">
              <a:buNone/>
              <a:defRPr>
                <a:solidFill>
                  <a:schemeClr val="tx1">
                    <a:tint val="75000"/>
                  </a:schemeClr>
                </a:solidFill>
              </a:defRPr>
            </a:lvl1pPr>
            <a:lvl2pPr marL="1254008" indent="0" algn="ctr">
              <a:buNone/>
              <a:defRPr>
                <a:solidFill>
                  <a:schemeClr val="tx1">
                    <a:tint val="75000"/>
                  </a:schemeClr>
                </a:solidFill>
              </a:defRPr>
            </a:lvl2pPr>
            <a:lvl3pPr marL="2508016" indent="0" algn="ctr">
              <a:buNone/>
              <a:defRPr>
                <a:solidFill>
                  <a:schemeClr val="tx1">
                    <a:tint val="75000"/>
                  </a:schemeClr>
                </a:solidFill>
              </a:defRPr>
            </a:lvl3pPr>
            <a:lvl4pPr marL="3762024" indent="0" algn="ctr">
              <a:buNone/>
              <a:defRPr>
                <a:solidFill>
                  <a:schemeClr val="tx1">
                    <a:tint val="75000"/>
                  </a:schemeClr>
                </a:solidFill>
              </a:defRPr>
            </a:lvl4pPr>
            <a:lvl5pPr marL="5016033" indent="0" algn="ctr">
              <a:buNone/>
              <a:defRPr>
                <a:solidFill>
                  <a:schemeClr val="tx1">
                    <a:tint val="75000"/>
                  </a:schemeClr>
                </a:solidFill>
              </a:defRPr>
            </a:lvl5pPr>
            <a:lvl6pPr marL="6270041" indent="0" algn="ctr">
              <a:buNone/>
              <a:defRPr>
                <a:solidFill>
                  <a:schemeClr val="tx1">
                    <a:tint val="75000"/>
                  </a:schemeClr>
                </a:solidFill>
              </a:defRPr>
            </a:lvl6pPr>
            <a:lvl7pPr marL="7524049" indent="0" algn="ctr">
              <a:buNone/>
              <a:defRPr>
                <a:solidFill>
                  <a:schemeClr val="tx1">
                    <a:tint val="75000"/>
                  </a:schemeClr>
                </a:solidFill>
              </a:defRPr>
            </a:lvl7pPr>
            <a:lvl8pPr marL="8778057" indent="0" algn="ctr">
              <a:buNone/>
              <a:defRPr>
                <a:solidFill>
                  <a:schemeClr val="tx1">
                    <a:tint val="75000"/>
                  </a:schemeClr>
                </a:solidFill>
              </a:defRPr>
            </a:lvl8pPr>
            <a:lvl9pPr marL="100320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53D7A8-1F1E-8044-9F3E-D49BE3D1CC50}" type="datetimeFigureOut">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50565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401953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581151"/>
            <a:ext cx="18516600" cy="337070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14800" y="1581151"/>
            <a:ext cx="55092600" cy="337070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03733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85733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0576561"/>
            <a:ext cx="23317200" cy="3268980"/>
          </a:xfrm>
        </p:spPr>
        <p:txBody>
          <a:bodyPr anchor="t"/>
          <a:lstStyle>
            <a:lvl1pPr algn="l">
              <a:defRPr sz="11000" b="1" cap="all"/>
            </a:lvl1pPr>
          </a:lstStyle>
          <a:p>
            <a:r>
              <a:rPr lang="en-US"/>
              <a:t>Click to edit Master title style</a:t>
            </a:r>
          </a:p>
        </p:txBody>
      </p:sp>
      <p:sp>
        <p:nvSpPr>
          <p:cNvPr id="3" name="Text Placeholder 2"/>
          <p:cNvSpPr>
            <a:spLocks noGrp="1"/>
          </p:cNvSpPr>
          <p:nvPr>
            <p:ph type="body" idx="1"/>
          </p:nvPr>
        </p:nvSpPr>
        <p:spPr>
          <a:xfrm>
            <a:off x="2166939" y="6976112"/>
            <a:ext cx="23317200" cy="3600449"/>
          </a:xfrm>
        </p:spPr>
        <p:txBody>
          <a:bodyPr anchor="b"/>
          <a:lstStyle>
            <a:lvl1pPr marL="0" indent="0">
              <a:buNone/>
              <a:defRPr sz="5500">
                <a:solidFill>
                  <a:schemeClr val="tx1">
                    <a:tint val="75000"/>
                  </a:schemeClr>
                </a:solidFill>
              </a:defRPr>
            </a:lvl1pPr>
            <a:lvl2pPr marL="1254008" indent="0">
              <a:buNone/>
              <a:defRPr sz="4900">
                <a:solidFill>
                  <a:schemeClr val="tx1">
                    <a:tint val="75000"/>
                  </a:schemeClr>
                </a:solidFill>
              </a:defRPr>
            </a:lvl2pPr>
            <a:lvl3pPr marL="2508016" indent="0">
              <a:buNone/>
              <a:defRPr sz="4400">
                <a:solidFill>
                  <a:schemeClr val="tx1">
                    <a:tint val="75000"/>
                  </a:schemeClr>
                </a:solidFill>
              </a:defRPr>
            </a:lvl3pPr>
            <a:lvl4pPr marL="3762024" indent="0">
              <a:buNone/>
              <a:defRPr sz="3800">
                <a:solidFill>
                  <a:schemeClr val="tx1">
                    <a:tint val="75000"/>
                  </a:schemeClr>
                </a:solidFill>
              </a:defRPr>
            </a:lvl4pPr>
            <a:lvl5pPr marL="5016033" indent="0">
              <a:buNone/>
              <a:defRPr sz="3800">
                <a:solidFill>
                  <a:schemeClr val="tx1">
                    <a:tint val="75000"/>
                  </a:schemeClr>
                </a:solidFill>
              </a:defRPr>
            </a:lvl5pPr>
            <a:lvl6pPr marL="6270041" indent="0">
              <a:buNone/>
              <a:defRPr sz="3800">
                <a:solidFill>
                  <a:schemeClr val="tx1">
                    <a:tint val="75000"/>
                  </a:schemeClr>
                </a:solidFill>
              </a:defRPr>
            </a:lvl6pPr>
            <a:lvl7pPr marL="7524049" indent="0">
              <a:buNone/>
              <a:defRPr sz="3800">
                <a:solidFill>
                  <a:schemeClr val="tx1">
                    <a:tint val="75000"/>
                  </a:schemeClr>
                </a:solidFill>
              </a:defRPr>
            </a:lvl7pPr>
            <a:lvl8pPr marL="8778057" indent="0">
              <a:buNone/>
              <a:defRPr sz="3800">
                <a:solidFill>
                  <a:schemeClr val="tx1">
                    <a:tint val="75000"/>
                  </a:schemeClr>
                </a:solidFill>
              </a:defRPr>
            </a:lvl8pPr>
            <a:lvl9pPr marL="10032065" indent="0">
              <a:buNone/>
              <a:defRPr sz="3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53D7A8-1F1E-8044-9F3E-D49BE3D1CC50}" type="datetimeFigureOut">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76735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48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3766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53D7A8-1F1E-8044-9F3E-D49BE3D1CC50}" type="datetimeFigureOut">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89408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59131"/>
            <a:ext cx="24688800" cy="2743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3684271"/>
            <a:ext cx="12120564"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4" name="Content Placeholder 3"/>
          <p:cNvSpPr>
            <a:spLocks noGrp="1"/>
          </p:cNvSpPr>
          <p:nvPr>
            <p:ph sz="half" idx="2"/>
          </p:nvPr>
        </p:nvSpPr>
        <p:spPr>
          <a:xfrm>
            <a:off x="1371600" y="5219700"/>
            <a:ext cx="12120564"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3684271"/>
            <a:ext cx="12125325"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6" name="Content Placeholder 5"/>
          <p:cNvSpPr>
            <a:spLocks noGrp="1"/>
          </p:cNvSpPr>
          <p:nvPr>
            <p:ph sz="quarter" idx="4"/>
          </p:nvPr>
        </p:nvSpPr>
        <p:spPr>
          <a:xfrm>
            <a:off x="13935077" y="5219700"/>
            <a:ext cx="12125325"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53D7A8-1F1E-8044-9F3E-D49BE3D1CC50}" type="datetimeFigureOut">
              <a:t>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901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53D7A8-1F1E-8044-9F3E-D49BE3D1CC50}" type="datetimeFigureOut">
              <a:t>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86625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3D7A8-1F1E-8044-9F3E-D49BE3D1CC50}" type="datetimeFigureOut">
              <a:t>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92434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655320"/>
            <a:ext cx="9024939" cy="2788920"/>
          </a:xfrm>
        </p:spPr>
        <p:txBody>
          <a:bodyPr anchor="b"/>
          <a:lstStyle>
            <a:lvl1pPr algn="l">
              <a:defRPr sz="5500" b="1"/>
            </a:lvl1pPr>
          </a:lstStyle>
          <a:p>
            <a:r>
              <a:rPr lang="en-US"/>
              <a:t>Click to edit Master title style</a:t>
            </a:r>
          </a:p>
        </p:txBody>
      </p:sp>
      <p:sp>
        <p:nvSpPr>
          <p:cNvPr id="3" name="Content Placeholder 2"/>
          <p:cNvSpPr>
            <a:spLocks noGrp="1"/>
          </p:cNvSpPr>
          <p:nvPr>
            <p:ph idx="1"/>
          </p:nvPr>
        </p:nvSpPr>
        <p:spPr>
          <a:xfrm>
            <a:off x="10725150" y="655321"/>
            <a:ext cx="15335250" cy="14047471"/>
          </a:xfrm>
        </p:spPr>
        <p:txBody>
          <a:bodyPr/>
          <a:lstStyle>
            <a:lvl1pPr>
              <a:defRPr sz="8800"/>
            </a:lvl1pPr>
            <a:lvl2pPr>
              <a:defRPr sz="7700"/>
            </a:lvl2pPr>
            <a:lvl3pPr>
              <a:defRPr sz="66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3444241"/>
            <a:ext cx="9024939" cy="11258551"/>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0186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1521440"/>
            <a:ext cx="16459200" cy="1360171"/>
          </a:xfrm>
        </p:spPr>
        <p:txBody>
          <a:bodyPr anchor="b"/>
          <a:lstStyle>
            <a:lvl1pPr algn="l">
              <a:defRPr sz="5500" b="1"/>
            </a:lvl1pPr>
          </a:lstStyle>
          <a:p>
            <a:r>
              <a:rPr lang="en-US"/>
              <a:t>Click to edit Master title style</a:t>
            </a:r>
          </a:p>
        </p:txBody>
      </p:sp>
      <p:sp>
        <p:nvSpPr>
          <p:cNvPr id="3" name="Picture Placeholder 2"/>
          <p:cNvSpPr>
            <a:spLocks noGrp="1"/>
          </p:cNvSpPr>
          <p:nvPr>
            <p:ph type="pic" idx="1"/>
          </p:nvPr>
        </p:nvSpPr>
        <p:spPr>
          <a:xfrm>
            <a:off x="5376864" y="1470660"/>
            <a:ext cx="16459200" cy="9875520"/>
          </a:xfrm>
        </p:spPr>
        <p:txBody>
          <a:bodyPr/>
          <a:lstStyle>
            <a:lvl1pPr marL="0" indent="0">
              <a:buNone/>
              <a:defRPr sz="8800"/>
            </a:lvl1pPr>
            <a:lvl2pPr marL="1254008" indent="0">
              <a:buNone/>
              <a:defRPr sz="7700"/>
            </a:lvl2pPr>
            <a:lvl3pPr marL="2508016" indent="0">
              <a:buNone/>
              <a:defRPr sz="6600"/>
            </a:lvl3pPr>
            <a:lvl4pPr marL="3762024" indent="0">
              <a:buNone/>
              <a:defRPr sz="5500"/>
            </a:lvl4pPr>
            <a:lvl5pPr marL="5016033" indent="0">
              <a:buNone/>
              <a:defRPr sz="5500"/>
            </a:lvl5pPr>
            <a:lvl6pPr marL="6270041" indent="0">
              <a:buNone/>
              <a:defRPr sz="5500"/>
            </a:lvl6pPr>
            <a:lvl7pPr marL="7524049" indent="0">
              <a:buNone/>
              <a:defRPr sz="5500"/>
            </a:lvl7pPr>
            <a:lvl8pPr marL="8778057" indent="0">
              <a:buNone/>
              <a:defRPr sz="5500"/>
            </a:lvl8pPr>
            <a:lvl9pPr marL="10032065" indent="0">
              <a:buNone/>
              <a:defRPr sz="5500"/>
            </a:lvl9pPr>
          </a:lstStyle>
          <a:p>
            <a:endParaRPr lang="en-US"/>
          </a:p>
        </p:txBody>
      </p:sp>
      <p:sp>
        <p:nvSpPr>
          <p:cNvPr id="4" name="Text Placeholder 3"/>
          <p:cNvSpPr>
            <a:spLocks noGrp="1"/>
          </p:cNvSpPr>
          <p:nvPr>
            <p:ph type="body" sz="half" idx="2"/>
          </p:nvPr>
        </p:nvSpPr>
        <p:spPr>
          <a:xfrm>
            <a:off x="5376864" y="12881611"/>
            <a:ext cx="16459200" cy="1931669"/>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54336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59131"/>
            <a:ext cx="24688800" cy="2743200"/>
          </a:xfrm>
          <a:prstGeom prst="rect">
            <a:avLst/>
          </a:prstGeom>
        </p:spPr>
        <p:txBody>
          <a:bodyPr vert="horz" lIns="250802" tIns="125401" rIns="250802" bIns="125401" rtlCol="0" anchor="ctr">
            <a:normAutofit/>
          </a:bodyPr>
          <a:lstStyle/>
          <a:p>
            <a:r>
              <a:rPr lang="en-US"/>
              <a:t>Click to edit Master title style</a:t>
            </a:r>
          </a:p>
        </p:txBody>
      </p:sp>
      <p:sp>
        <p:nvSpPr>
          <p:cNvPr id="3" name="Text Placeholder 2"/>
          <p:cNvSpPr>
            <a:spLocks noGrp="1"/>
          </p:cNvSpPr>
          <p:nvPr>
            <p:ph type="body" idx="1"/>
          </p:nvPr>
        </p:nvSpPr>
        <p:spPr>
          <a:xfrm>
            <a:off x="1371600" y="3840481"/>
            <a:ext cx="24688800" cy="10862311"/>
          </a:xfrm>
          <a:prstGeom prst="rect">
            <a:avLst/>
          </a:prstGeom>
        </p:spPr>
        <p:txBody>
          <a:bodyPr vert="horz" lIns="250802" tIns="125401" rIns="250802" bIns="1254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71600" y="15255241"/>
            <a:ext cx="6400800" cy="876300"/>
          </a:xfrm>
          <a:prstGeom prst="rect">
            <a:avLst/>
          </a:prstGeom>
        </p:spPr>
        <p:txBody>
          <a:bodyPr vert="horz" lIns="250802" tIns="125401" rIns="250802" bIns="125401" rtlCol="0" anchor="ctr"/>
          <a:lstStyle>
            <a:lvl1pPr algn="l">
              <a:defRPr sz="3300">
                <a:solidFill>
                  <a:schemeClr val="tx1">
                    <a:tint val="75000"/>
                  </a:schemeClr>
                </a:solidFill>
              </a:defRPr>
            </a:lvl1pPr>
          </a:lstStyle>
          <a:p>
            <a:fld id="{4753D7A8-1F1E-8044-9F3E-D49BE3D1CC50}" type="datetimeFigureOut">
              <a:t>12/6/2018</a:t>
            </a:fld>
            <a:endParaRPr lang="en-US"/>
          </a:p>
        </p:txBody>
      </p:sp>
      <p:sp>
        <p:nvSpPr>
          <p:cNvPr id="5" name="Footer Placeholder 4"/>
          <p:cNvSpPr>
            <a:spLocks noGrp="1"/>
          </p:cNvSpPr>
          <p:nvPr>
            <p:ph type="ftr" sz="quarter" idx="3"/>
          </p:nvPr>
        </p:nvSpPr>
        <p:spPr>
          <a:xfrm>
            <a:off x="9372600" y="15255241"/>
            <a:ext cx="8686800" cy="876300"/>
          </a:xfrm>
          <a:prstGeom prst="rect">
            <a:avLst/>
          </a:prstGeom>
        </p:spPr>
        <p:txBody>
          <a:bodyPr vert="horz" lIns="250802" tIns="125401" rIns="250802" bIns="125401" rtlCol="0" anchor="ctr"/>
          <a:lstStyle>
            <a:lvl1pPr algn="ctr">
              <a:defRPr sz="3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5255241"/>
            <a:ext cx="6400800" cy="876300"/>
          </a:xfrm>
          <a:prstGeom prst="rect">
            <a:avLst/>
          </a:prstGeom>
        </p:spPr>
        <p:txBody>
          <a:bodyPr vert="horz" lIns="250802" tIns="125401" rIns="250802" bIns="125401" rtlCol="0" anchor="ctr"/>
          <a:lstStyle>
            <a:lvl1pPr algn="r">
              <a:defRPr sz="3300">
                <a:solidFill>
                  <a:schemeClr val="tx1">
                    <a:tint val="75000"/>
                  </a:schemeClr>
                </a:solidFill>
              </a:defRPr>
            </a:lvl1pPr>
          </a:lstStyle>
          <a:p>
            <a:fld id="{39C1E372-0626-2842-8F90-F95181A2701B}" type="slidenum">
              <a:t>‹#›</a:t>
            </a:fld>
            <a:endParaRPr lang="en-US"/>
          </a:p>
        </p:txBody>
      </p:sp>
    </p:spTree>
    <p:extLst>
      <p:ext uri="{BB962C8B-B14F-4D97-AF65-F5344CB8AC3E}">
        <p14:creationId xmlns:p14="http://schemas.microsoft.com/office/powerpoint/2010/main" val="3982854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54008" rtl="0" eaLnBrk="1" latinLnBrk="0" hangingPunct="1">
        <a:spcBef>
          <a:spcPct val="0"/>
        </a:spcBef>
        <a:buNone/>
        <a:defRPr sz="12100" kern="1200">
          <a:solidFill>
            <a:schemeClr val="tx1"/>
          </a:solidFill>
          <a:latin typeface="+mj-lt"/>
          <a:ea typeface="+mj-ea"/>
          <a:cs typeface="+mj-cs"/>
        </a:defRPr>
      </a:lvl1pPr>
    </p:titleStyle>
    <p:bodyStyle>
      <a:lvl1pPr marL="940506" indent="-940506" algn="l" defTabSz="1254008" rtl="0" eaLnBrk="1" latinLnBrk="0" hangingPunct="1">
        <a:spcBef>
          <a:spcPct val="20000"/>
        </a:spcBef>
        <a:buFont typeface="Arial"/>
        <a:buChar char="•"/>
        <a:defRPr sz="8800" kern="1200">
          <a:solidFill>
            <a:schemeClr val="tx1"/>
          </a:solidFill>
          <a:latin typeface="+mn-lt"/>
          <a:ea typeface="+mn-ea"/>
          <a:cs typeface="+mn-cs"/>
        </a:defRPr>
      </a:lvl1pPr>
      <a:lvl2pPr marL="2037763" indent="-783755" algn="l" defTabSz="1254008" rtl="0" eaLnBrk="1" latinLnBrk="0" hangingPunct="1">
        <a:spcBef>
          <a:spcPct val="20000"/>
        </a:spcBef>
        <a:buFont typeface="Arial"/>
        <a:buChar char="–"/>
        <a:defRPr sz="7700" kern="1200">
          <a:solidFill>
            <a:schemeClr val="tx1"/>
          </a:solidFill>
          <a:latin typeface="+mn-lt"/>
          <a:ea typeface="+mn-ea"/>
          <a:cs typeface="+mn-cs"/>
        </a:defRPr>
      </a:lvl2pPr>
      <a:lvl3pPr marL="3135020" indent="-627004" algn="l" defTabSz="1254008" rtl="0" eaLnBrk="1" latinLnBrk="0" hangingPunct="1">
        <a:spcBef>
          <a:spcPct val="20000"/>
        </a:spcBef>
        <a:buFont typeface="Arial"/>
        <a:buChar char="•"/>
        <a:defRPr sz="6600" kern="1200">
          <a:solidFill>
            <a:schemeClr val="tx1"/>
          </a:solidFill>
          <a:latin typeface="+mn-lt"/>
          <a:ea typeface="+mn-ea"/>
          <a:cs typeface="+mn-cs"/>
        </a:defRPr>
      </a:lvl3pPr>
      <a:lvl4pPr marL="4389029" indent="-627004" algn="l" defTabSz="1254008" rtl="0" eaLnBrk="1" latinLnBrk="0" hangingPunct="1">
        <a:spcBef>
          <a:spcPct val="20000"/>
        </a:spcBef>
        <a:buFont typeface="Arial"/>
        <a:buChar char="–"/>
        <a:defRPr sz="5500" kern="1200">
          <a:solidFill>
            <a:schemeClr val="tx1"/>
          </a:solidFill>
          <a:latin typeface="+mn-lt"/>
          <a:ea typeface="+mn-ea"/>
          <a:cs typeface="+mn-cs"/>
        </a:defRPr>
      </a:lvl4pPr>
      <a:lvl5pPr marL="5643037" indent="-627004" algn="l" defTabSz="1254008" rtl="0" eaLnBrk="1" latinLnBrk="0" hangingPunct="1">
        <a:spcBef>
          <a:spcPct val="20000"/>
        </a:spcBef>
        <a:buFont typeface="Arial"/>
        <a:buChar char="»"/>
        <a:defRPr sz="5500" kern="1200">
          <a:solidFill>
            <a:schemeClr val="tx1"/>
          </a:solidFill>
          <a:latin typeface="+mn-lt"/>
          <a:ea typeface="+mn-ea"/>
          <a:cs typeface="+mn-cs"/>
        </a:defRPr>
      </a:lvl5pPr>
      <a:lvl6pPr marL="6897045" indent="-627004" algn="l" defTabSz="1254008" rtl="0" eaLnBrk="1" latinLnBrk="0" hangingPunct="1">
        <a:spcBef>
          <a:spcPct val="20000"/>
        </a:spcBef>
        <a:buFont typeface="Arial"/>
        <a:buChar char="•"/>
        <a:defRPr sz="5500" kern="1200">
          <a:solidFill>
            <a:schemeClr val="tx1"/>
          </a:solidFill>
          <a:latin typeface="+mn-lt"/>
          <a:ea typeface="+mn-ea"/>
          <a:cs typeface="+mn-cs"/>
        </a:defRPr>
      </a:lvl6pPr>
      <a:lvl7pPr marL="8151053" indent="-627004" algn="l" defTabSz="1254008" rtl="0" eaLnBrk="1" latinLnBrk="0" hangingPunct="1">
        <a:spcBef>
          <a:spcPct val="20000"/>
        </a:spcBef>
        <a:buFont typeface="Arial"/>
        <a:buChar char="•"/>
        <a:defRPr sz="5500" kern="1200">
          <a:solidFill>
            <a:schemeClr val="tx1"/>
          </a:solidFill>
          <a:latin typeface="+mn-lt"/>
          <a:ea typeface="+mn-ea"/>
          <a:cs typeface="+mn-cs"/>
        </a:defRPr>
      </a:lvl7pPr>
      <a:lvl8pPr marL="9405061" indent="-627004" algn="l" defTabSz="1254008" rtl="0" eaLnBrk="1" latinLnBrk="0" hangingPunct="1">
        <a:spcBef>
          <a:spcPct val="20000"/>
        </a:spcBef>
        <a:buFont typeface="Arial"/>
        <a:buChar char="•"/>
        <a:defRPr sz="5500" kern="1200">
          <a:solidFill>
            <a:schemeClr val="tx1"/>
          </a:solidFill>
          <a:latin typeface="+mn-lt"/>
          <a:ea typeface="+mn-ea"/>
          <a:cs typeface="+mn-cs"/>
        </a:defRPr>
      </a:lvl8pPr>
      <a:lvl9pPr marL="10659069" indent="-627004" algn="l" defTabSz="1254008" rtl="0" eaLnBrk="1" latinLnBrk="0" hangingPunct="1">
        <a:spcBef>
          <a:spcPct val="20000"/>
        </a:spcBef>
        <a:buFont typeface="Arial"/>
        <a:buChar char="•"/>
        <a:defRPr sz="5500" kern="1200">
          <a:solidFill>
            <a:schemeClr val="tx1"/>
          </a:solidFill>
          <a:latin typeface="+mn-lt"/>
          <a:ea typeface="+mn-ea"/>
          <a:cs typeface="+mn-cs"/>
        </a:defRPr>
      </a:lvl9pPr>
    </p:bodyStyle>
    <p:other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33"/>
          <p:cNvSpPr txBox="1">
            <a:spLocks noChangeArrowheads="1"/>
          </p:cNvSpPr>
          <p:nvPr/>
        </p:nvSpPr>
        <p:spPr bwMode="auto">
          <a:xfrm>
            <a:off x="828400" y="3746500"/>
            <a:ext cx="618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9" name="Text Box 237"/>
          <p:cNvSpPr txBox="1">
            <a:spLocks noChangeArrowheads="1"/>
          </p:cNvSpPr>
          <p:nvPr/>
        </p:nvSpPr>
        <p:spPr bwMode="auto">
          <a:xfrm>
            <a:off x="828399" y="3654795"/>
            <a:ext cx="59041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t">
            <a:spAutoFit/>
          </a:bodyPr>
          <a:lstStyle/>
          <a:p>
            <a:pPr>
              <a:defRPr/>
            </a:pPr>
            <a:r>
              <a:rPr lang="en-US" sz="2400" dirty="0">
                <a:solidFill>
                  <a:srgbClr val="00B0F0"/>
                </a:solidFill>
                <a:latin typeface="Helvetica" charset="0"/>
                <a:cs typeface="+mn-cs"/>
              </a:rPr>
              <a:t>Cross-lingual Information Retrieval (CLIR)</a:t>
            </a:r>
            <a:endParaRPr lang="en-US" sz="2400" dirty="0">
              <a:solidFill>
                <a:srgbClr val="00B0F0"/>
              </a:solidFill>
              <a:latin typeface="Helvetica" charset="0"/>
              <a:cs typeface="Helvetica"/>
            </a:endParaRPr>
          </a:p>
        </p:txBody>
      </p:sp>
      <p:sp>
        <p:nvSpPr>
          <p:cNvPr id="10" name="Text Box 238"/>
          <p:cNvSpPr txBox="1">
            <a:spLocks noChangeArrowheads="1"/>
          </p:cNvSpPr>
          <p:nvPr/>
        </p:nvSpPr>
        <p:spPr bwMode="auto">
          <a:xfrm>
            <a:off x="841889" y="4361498"/>
            <a:ext cx="58772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t">
            <a:spAutoFit/>
          </a:bodyPr>
          <a:lstStyle/>
          <a:p>
            <a:pPr>
              <a:defRPr/>
            </a:pPr>
            <a:r>
              <a:rPr lang="en-US" sz="1800">
                <a:solidFill>
                  <a:srgbClr val="000000"/>
                </a:solidFill>
                <a:latin typeface="Helvetica" charset="0"/>
              </a:rPr>
              <a:t>Cross-lingual Deep Relevance Ranking, or Cross-lingual information retrieval (CLIR), is the task of ranking a large foreign document collection against a user query using only the text of documents.</a:t>
            </a:r>
            <a:endParaRPr lang="en-US"/>
          </a:p>
          <a:p>
            <a:pPr>
              <a:defRPr/>
            </a:pPr>
            <a:r>
              <a:rPr lang="en-US" sz="1800">
                <a:solidFill>
                  <a:srgbClr val="000000"/>
                </a:solidFill>
                <a:latin typeface="Helvetica" charset="0"/>
              </a:rPr>
              <a:t>In</a:t>
            </a:r>
            <a:r>
              <a:rPr lang="en-US" sz="1800" dirty="0">
                <a:solidFill>
                  <a:srgbClr val="000000"/>
                </a:solidFill>
                <a:latin typeface="Helvetica" charset="0"/>
                <a:cs typeface="Helvetica"/>
              </a:rPr>
              <a:t> </a:t>
            </a:r>
            <a:r>
              <a:rPr lang="en-US" sz="1800">
                <a:solidFill>
                  <a:srgbClr val="000000"/>
                </a:solidFill>
                <a:latin typeface="Helvetica" charset="0"/>
              </a:rPr>
              <a:t>cross-lingual information retrieval, the language of the user query differs from the language of the document collection.</a:t>
            </a:r>
            <a:endParaRPr lang="en-US"/>
          </a:p>
          <a:p>
            <a:pPr>
              <a:defRPr/>
            </a:pPr>
            <a:r>
              <a:rPr lang="en-US" sz="1800">
                <a:solidFill>
                  <a:srgbClr val="000000"/>
                </a:solidFill>
                <a:latin typeface="Helvetica" charset="0"/>
              </a:rPr>
              <a:t>As multilingual documents are more accessible, cross-lingual information retrieval is becoming increasingly more important whenever the relevant information is in other languages.</a:t>
            </a:r>
            <a:endParaRPr lang="en-US"/>
          </a:p>
          <a:p>
            <a:pPr>
              <a:defRPr/>
            </a:pPr>
            <a:r>
              <a:rPr lang="en-US" sz="1800">
                <a:solidFill>
                  <a:srgbClr val="000000"/>
                </a:solidFill>
                <a:latin typeface="Helvetica" charset="0"/>
              </a:rPr>
              <a:t>For example, an English speaker traveling in the Philippines wants to find information about local food when all the relevant information is only in Philippine languages.</a:t>
            </a:r>
            <a:endParaRPr lang="en-US"/>
          </a:p>
        </p:txBody>
      </p:sp>
      <p:sp>
        <p:nvSpPr>
          <p:cNvPr id="17" name="Text Box 250"/>
          <p:cNvSpPr txBox="1">
            <a:spLocks noChangeArrowheads="1"/>
          </p:cNvSpPr>
          <p:nvPr/>
        </p:nvSpPr>
        <p:spPr bwMode="auto">
          <a:xfrm>
            <a:off x="4396154" y="1517650"/>
            <a:ext cx="2025747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3600" dirty="0" err="1">
                <a:latin typeface="Helvetica" charset="0"/>
                <a:cs typeface="+mn-cs"/>
              </a:rPr>
              <a:t>Rui</a:t>
            </a:r>
            <a:r>
              <a:rPr lang="en-US" sz="3600" dirty="0">
                <a:latin typeface="Helvetica" charset="0"/>
                <a:cs typeface="+mn-cs"/>
              </a:rPr>
              <a:t> Zhang</a:t>
            </a:r>
            <a:endParaRPr lang="en-US" sz="3600" baseline="30000" dirty="0">
              <a:cs typeface="+mn-cs"/>
            </a:endParaRPr>
          </a:p>
        </p:txBody>
      </p:sp>
      <p:sp>
        <p:nvSpPr>
          <p:cNvPr id="18" name="Text Box 40"/>
          <p:cNvSpPr txBox="1">
            <a:spLocks noChangeArrowheads="1"/>
          </p:cNvSpPr>
          <p:nvPr/>
        </p:nvSpPr>
        <p:spPr bwMode="auto">
          <a:xfrm>
            <a:off x="4396154" y="493713"/>
            <a:ext cx="2093530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t">
            <a:spAutoFit/>
          </a:bodyPr>
          <a:lstStyle/>
          <a:p>
            <a:pPr>
              <a:spcBef>
                <a:spcPct val="50000"/>
              </a:spcBef>
              <a:defRPr/>
            </a:pPr>
            <a:r>
              <a:rPr lang="en-US" sz="4800" dirty="0">
                <a:solidFill>
                  <a:srgbClr val="00B0F0"/>
                </a:solidFill>
              </a:rPr>
              <a:t>Cross-lingual Deep Relevance Ranking with Bilingual Document Representations</a:t>
            </a:r>
            <a:endParaRPr lang="en-US" sz="4800" dirty="0">
              <a:solidFill>
                <a:srgbClr val="00B0F0"/>
              </a:solidFill>
              <a:cs typeface="Calibri"/>
            </a:endParaRPr>
          </a:p>
        </p:txBody>
      </p:sp>
      <p:sp>
        <p:nvSpPr>
          <p:cNvPr id="19" name="Text Box 251"/>
          <p:cNvSpPr txBox="1">
            <a:spLocks noChangeArrowheads="1"/>
          </p:cNvSpPr>
          <p:nvPr/>
        </p:nvSpPr>
        <p:spPr bwMode="auto">
          <a:xfrm>
            <a:off x="4554415" y="2179638"/>
            <a:ext cx="2023989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dirty="0">
                <a:solidFill>
                  <a:srgbClr val="000000"/>
                </a:solidFill>
                <a:latin typeface="Helvetica" charset="0"/>
                <a:cs typeface="+mn-cs"/>
              </a:rPr>
              <a:t>Yale University</a:t>
            </a:r>
            <a:endParaRPr lang="en-US" sz="2800" dirty="0">
              <a:solidFill>
                <a:srgbClr val="000000"/>
              </a:solidFill>
              <a:cs typeface="+mn-cs"/>
            </a:endParaRPr>
          </a:p>
        </p:txBody>
      </p:sp>
      <p:cxnSp>
        <p:nvCxnSpPr>
          <p:cNvPr id="223" name="Straight Connector 222"/>
          <p:cNvCxnSpPr/>
          <p:nvPr/>
        </p:nvCxnSpPr>
        <p:spPr bwMode="auto">
          <a:xfrm>
            <a:off x="828400" y="3111500"/>
            <a:ext cx="25689475" cy="0"/>
          </a:xfrm>
          <a:prstGeom prst="line">
            <a:avLst/>
          </a:prstGeom>
          <a:solidFill>
            <a:schemeClr val="accent1"/>
          </a:solidFill>
          <a:ln w="285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 name="TextBox 1"/>
          <p:cNvSpPr txBox="1"/>
          <p:nvPr/>
        </p:nvSpPr>
        <p:spPr>
          <a:xfrm>
            <a:off x="24794308" y="2141865"/>
            <a:ext cx="1846662" cy="523220"/>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Verdana" panose="020B0604030504040204" pitchFamily="34" charset="0"/>
              </a:rPr>
              <a:t>LILY Lab</a:t>
            </a:r>
          </a:p>
        </p:txBody>
      </p:sp>
      <p:pic>
        <p:nvPicPr>
          <p:cNvPr id="1029" name="Picture 5" descr="C:\Users\Dragomir Radev\Dropbox\Drago\Yale_University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400" y="1064349"/>
            <a:ext cx="2581687" cy="11152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1779" y="862527"/>
            <a:ext cx="2275840" cy="1000311"/>
          </a:xfrm>
          <a:prstGeom prst="rect">
            <a:avLst/>
          </a:prstGeom>
        </p:spPr>
      </p:pic>
      <p:sp>
        <p:nvSpPr>
          <p:cNvPr id="303" name="Text Box 237">
            <a:extLst>
              <a:ext uri="{FF2B5EF4-FFF2-40B4-BE49-F238E27FC236}">
                <a16:creationId xmlns:a16="http://schemas.microsoft.com/office/drawing/2014/main" id="{179DD580-165F-E044-99CD-FFC2E1F7DBCE}"/>
              </a:ext>
            </a:extLst>
          </p:cNvPr>
          <p:cNvSpPr txBox="1">
            <a:spLocks noChangeArrowheads="1"/>
          </p:cNvSpPr>
          <p:nvPr/>
        </p:nvSpPr>
        <p:spPr bwMode="auto">
          <a:xfrm>
            <a:off x="864265" y="8824831"/>
            <a:ext cx="5604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t">
            <a:spAutoFit/>
          </a:bodyPr>
          <a:lstStyle/>
          <a:p>
            <a:pPr>
              <a:defRPr/>
            </a:pPr>
            <a:r>
              <a:rPr lang="en-US" sz="2400">
                <a:solidFill>
                  <a:srgbClr val="00B0F0"/>
                </a:solidFill>
                <a:latin typeface="Helvetica" charset="0"/>
                <a:cs typeface="+mn-cs"/>
              </a:rPr>
              <a:t>CLIR</a:t>
            </a:r>
            <a:r>
              <a:rPr lang="en-US" sz="2400">
                <a:solidFill>
                  <a:srgbClr val="00B0F0"/>
                </a:solidFill>
                <a:latin typeface="Helvetica" charset="0"/>
                <a:cs typeface="Helvetica"/>
              </a:rPr>
              <a:t> by Document Translation</a:t>
            </a:r>
            <a:endParaRPr lang="en-US"/>
          </a:p>
        </p:txBody>
      </p:sp>
      <p:sp>
        <p:nvSpPr>
          <p:cNvPr id="304" name="Text Box 238">
            <a:extLst>
              <a:ext uri="{FF2B5EF4-FFF2-40B4-BE49-F238E27FC236}">
                <a16:creationId xmlns:a16="http://schemas.microsoft.com/office/drawing/2014/main" id="{9E54FD39-44D0-3743-AFE3-D00BD8B458BC}"/>
              </a:ext>
            </a:extLst>
          </p:cNvPr>
          <p:cNvSpPr txBox="1">
            <a:spLocks noChangeArrowheads="1"/>
          </p:cNvSpPr>
          <p:nvPr/>
        </p:nvSpPr>
        <p:spPr bwMode="auto">
          <a:xfrm>
            <a:off x="859822" y="9402618"/>
            <a:ext cx="58772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t">
            <a:spAutoFit/>
          </a:bodyPr>
          <a:lstStyle/>
          <a:p>
            <a:pPr>
              <a:defRPr/>
            </a:pPr>
            <a:r>
              <a:rPr lang="en-US" sz="1800">
                <a:solidFill>
                  <a:srgbClr val="000000"/>
                </a:solidFill>
                <a:latin typeface="Helvetica" charset="0"/>
              </a:rPr>
              <a:t>In cross-lingual document retrieval, the system is given a user query in the source language:</a:t>
            </a:r>
            <a:endParaRPr lang="en-US"/>
          </a:p>
          <a:p>
            <a:pPr>
              <a:defRPr/>
            </a:pPr>
            <a:endParaRPr lang="en-US" sz="1800" dirty="0">
              <a:solidFill>
                <a:srgbClr val="000000"/>
              </a:solidFill>
              <a:latin typeface="Helvetica" charset="0"/>
              <a:cs typeface="Helvetica"/>
            </a:endParaRPr>
          </a:p>
          <a:p>
            <a:pPr>
              <a:defRPr/>
            </a:pPr>
            <a:endParaRPr lang="en-US" sz="1800" dirty="0">
              <a:solidFill>
                <a:srgbClr val="000000"/>
              </a:solidFill>
              <a:latin typeface="Helvetica" charset="0"/>
              <a:cs typeface="Helvetica"/>
            </a:endParaRPr>
          </a:p>
          <a:p>
            <a:pPr>
              <a:defRPr/>
            </a:pPr>
            <a:endParaRPr lang="en-US" sz="1800" dirty="0">
              <a:solidFill>
                <a:srgbClr val="000000"/>
              </a:solidFill>
              <a:latin typeface="Helvetica" charset="0"/>
              <a:cs typeface="Helvetica"/>
            </a:endParaRPr>
          </a:p>
          <a:p>
            <a:pPr>
              <a:defRPr/>
            </a:pPr>
            <a:endParaRPr lang="en-US" sz="1800" dirty="0">
              <a:solidFill>
                <a:srgbClr val="000000"/>
              </a:solidFill>
              <a:latin typeface="Helvetica" charset="0"/>
              <a:cs typeface="Helvetica"/>
            </a:endParaRPr>
          </a:p>
          <a:p>
            <a:pPr>
              <a:defRPr/>
            </a:pPr>
            <a:r>
              <a:rPr lang="en-US" sz="1800">
                <a:solidFill>
                  <a:srgbClr val="000000"/>
                </a:solidFill>
                <a:latin typeface="Helvetica" charset="0"/>
                <a:cs typeface="Helvetica"/>
              </a:rPr>
              <a:t>and a document in the target language:</a:t>
            </a:r>
            <a:endParaRPr lang="en-US">
              <a:cs typeface="Calibri"/>
            </a:endParaRPr>
          </a:p>
          <a:p>
            <a:pPr>
              <a:defRPr/>
            </a:pPr>
            <a:endParaRPr lang="en-US" sz="1800" dirty="0">
              <a:solidFill>
                <a:srgbClr val="000000"/>
              </a:solidFill>
              <a:latin typeface="Helvetica" charset="0"/>
            </a:endParaRPr>
          </a:p>
          <a:p>
            <a:pPr>
              <a:defRPr/>
            </a:pPr>
            <a:endParaRPr lang="en-US" sz="1800" dirty="0">
              <a:solidFill>
                <a:srgbClr val="000000"/>
              </a:solidFill>
              <a:latin typeface="Helvetica" charset="0"/>
            </a:endParaRPr>
          </a:p>
          <a:p>
            <a:pPr>
              <a:defRPr/>
            </a:pPr>
            <a:endParaRPr lang="en-US" sz="1800" dirty="0">
              <a:solidFill>
                <a:srgbClr val="000000"/>
              </a:solidFill>
              <a:latin typeface="Helvetica" charset="0"/>
            </a:endParaRPr>
          </a:p>
          <a:p>
            <a:pPr>
              <a:defRPr/>
            </a:pPr>
            <a:endParaRPr lang="en-US" sz="1800" dirty="0">
              <a:solidFill>
                <a:srgbClr val="000000"/>
              </a:solidFill>
              <a:latin typeface="Helvetica" charset="0"/>
            </a:endParaRPr>
          </a:p>
          <a:p>
            <a:pPr>
              <a:defRPr/>
            </a:pPr>
            <a:r>
              <a:rPr lang="en-US" sz="1800">
                <a:solidFill>
                  <a:srgbClr val="000000"/>
                </a:solidFill>
                <a:latin typeface="Helvetica" charset="0"/>
              </a:rPr>
              <a:t>The system output will be the relevance score between the query and the document as s(Q,D).</a:t>
            </a:r>
            <a:endParaRPr lang="en-US">
              <a:cs typeface="Calibri"/>
            </a:endParaRPr>
          </a:p>
          <a:p>
            <a:pPr>
              <a:defRPr/>
            </a:pPr>
            <a:r>
              <a:rPr lang="en-US" sz="1800">
                <a:solidFill>
                  <a:srgbClr val="000000"/>
                </a:solidFill>
                <a:latin typeface="Helvetica" charset="0"/>
              </a:rPr>
              <a:t>We then use the relevance score to produce a ranked list of documents with reppect to the query.</a:t>
            </a:r>
          </a:p>
          <a:p>
            <a:pPr>
              <a:defRPr/>
            </a:pPr>
            <a:endParaRPr lang="en-US" sz="1800" dirty="0">
              <a:latin typeface="Helvetica"/>
              <a:cs typeface="Helvetica"/>
            </a:endParaRPr>
          </a:p>
          <a:p>
            <a:pPr>
              <a:defRPr/>
            </a:pPr>
            <a:r>
              <a:rPr lang="en-US" sz="1800" dirty="0">
                <a:latin typeface="Helvetica"/>
                <a:cs typeface="Helvetica"/>
              </a:rPr>
              <a:t>By machine translation, we can get a translated document in the source language, and the problem is </a:t>
            </a:r>
            <a:r>
              <a:rPr lang="en-US" sz="1800">
                <a:latin typeface="Helvetica"/>
                <a:cs typeface="Helvetica"/>
              </a:rPr>
              <a:t>reduced to a monolingual retrieval problem by:</a:t>
            </a:r>
            <a:endParaRPr lang="en-US" dirty="0"/>
          </a:p>
        </p:txBody>
      </p:sp>
      <p:sp>
        <p:nvSpPr>
          <p:cNvPr id="316" name="Text Box 237">
            <a:extLst>
              <a:ext uri="{FF2B5EF4-FFF2-40B4-BE49-F238E27FC236}">
                <a16:creationId xmlns:a16="http://schemas.microsoft.com/office/drawing/2014/main" id="{AACBA75A-45FD-4845-BAE3-A5195759CDB4}"/>
              </a:ext>
            </a:extLst>
          </p:cNvPr>
          <p:cNvSpPr txBox="1">
            <a:spLocks noChangeArrowheads="1"/>
          </p:cNvSpPr>
          <p:nvPr/>
        </p:nvSpPr>
        <p:spPr bwMode="auto">
          <a:xfrm>
            <a:off x="7267882" y="3657772"/>
            <a:ext cx="33336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t">
            <a:spAutoFit/>
          </a:bodyPr>
          <a:lstStyle/>
          <a:p>
            <a:pPr>
              <a:defRPr/>
            </a:pPr>
            <a:r>
              <a:rPr lang="en-US" sz="2400">
                <a:solidFill>
                  <a:srgbClr val="00B0F0"/>
                </a:solidFill>
                <a:latin typeface="Helvetica" charset="0"/>
              </a:rPr>
              <a:t>Our Model Architecture</a:t>
            </a:r>
            <a:endParaRPr lang="en-US">
              <a:solidFill>
                <a:srgbClr val="00B0F0"/>
              </a:solidFill>
              <a:cs typeface="Calibri"/>
            </a:endParaRPr>
          </a:p>
        </p:txBody>
      </p:sp>
      <p:pic>
        <p:nvPicPr>
          <p:cNvPr id="5" name="Picture 6" descr="A drawing of a face&#10;&#10;Description generated with high confidence">
            <a:extLst>
              <a:ext uri="{FF2B5EF4-FFF2-40B4-BE49-F238E27FC236}">
                <a16:creationId xmlns:a16="http://schemas.microsoft.com/office/drawing/2014/main" id="{DD89A3C9-F873-4127-ADE7-180C8A88F419}"/>
              </a:ext>
            </a:extLst>
          </p:cNvPr>
          <p:cNvPicPr>
            <a:picLocks noChangeAspect="1"/>
          </p:cNvPicPr>
          <p:nvPr/>
        </p:nvPicPr>
        <p:blipFill>
          <a:blip r:embed="rId4"/>
          <a:stretch>
            <a:fillRect/>
          </a:stretch>
        </p:blipFill>
        <p:spPr>
          <a:xfrm>
            <a:off x="2116318" y="10222145"/>
            <a:ext cx="2743200" cy="443815"/>
          </a:xfrm>
          <a:prstGeom prst="rect">
            <a:avLst/>
          </a:prstGeom>
        </p:spPr>
      </p:pic>
      <p:pic>
        <p:nvPicPr>
          <p:cNvPr id="8" name="Picture 10" descr="A drawing of a person&#10;&#10;Description generated with high confidence">
            <a:extLst>
              <a:ext uri="{FF2B5EF4-FFF2-40B4-BE49-F238E27FC236}">
                <a16:creationId xmlns:a16="http://schemas.microsoft.com/office/drawing/2014/main" id="{08FE62E2-E40E-4617-8C23-E88BADB85CDA}"/>
              </a:ext>
            </a:extLst>
          </p:cNvPr>
          <p:cNvPicPr>
            <a:picLocks noChangeAspect="1"/>
          </p:cNvPicPr>
          <p:nvPr/>
        </p:nvPicPr>
        <p:blipFill>
          <a:blip r:embed="rId5"/>
          <a:stretch>
            <a:fillRect/>
          </a:stretch>
        </p:blipFill>
        <p:spPr>
          <a:xfrm>
            <a:off x="2026762" y="11406674"/>
            <a:ext cx="2744247" cy="493381"/>
          </a:xfrm>
          <a:prstGeom prst="rect">
            <a:avLst/>
          </a:prstGeom>
        </p:spPr>
      </p:pic>
      <p:pic>
        <p:nvPicPr>
          <p:cNvPr id="12" name="Picture 12" descr="A close up of a logo&#10;&#10;Description generated with very high confidence">
            <a:extLst>
              <a:ext uri="{FF2B5EF4-FFF2-40B4-BE49-F238E27FC236}">
                <a16:creationId xmlns:a16="http://schemas.microsoft.com/office/drawing/2014/main" id="{756EAC28-4E95-4E60-9BCB-858ADF37CA61}"/>
              </a:ext>
            </a:extLst>
          </p:cNvPr>
          <p:cNvPicPr>
            <a:picLocks noChangeAspect="1"/>
          </p:cNvPicPr>
          <p:nvPr/>
        </p:nvPicPr>
        <p:blipFill>
          <a:blip r:embed="rId6"/>
          <a:stretch>
            <a:fillRect/>
          </a:stretch>
        </p:blipFill>
        <p:spPr>
          <a:xfrm>
            <a:off x="1853937" y="14418287"/>
            <a:ext cx="3561236" cy="1097808"/>
          </a:xfrm>
          <a:prstGeom prst="rect">
            <a:avLst/>
          </a:prstGeom>
        </p:spPr>
      </p:pic>
      <p:sp>
        <p:nvSpPr>
          <p:cNvPr id="37" name="Text Box 237">
            <a:extLst>
              <a:ext uri="{FF2B5EF4-FFF2-40B4-BE49-F238E27FC236}">
                <a16:creationId xmlns:a16="http://schemas.microsoft.com/office/drawing/2014/main" id="{5D9E690D-18C8-4E1E-8B1B-07634318F7CE}"/>
              </a:ext>
            </a:extLst>
          </p:cNvPr>
          <p:cNvSpPr txBox="1">
            <a:spLocks noChangeArrowheads="1"/>
          </p:cNvSpPr>
          <p:nvPr/>
        </p:nvSpPr>
        <p:spPr bwMode="auto">
          <a:xfrm>
            <a:off x="6944181" y="12484175"/>
            <a:ext cx="67988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t">
            <a:spAutoFit/>
          </a:bodyPr>
          <a:lstStyle/>
          <a:p>
            <a:pPr>
              <a:defRPr/>
            </a:pPr>
            <a:r>
              <a:rPr lang="en-US" sz="2400">
                <a:solidFill>
                  <a:srgbClr val="00B0F0"/>
                </a:solidFill>
                <a:latin typeface="Helvetica" charset="0"/>
                <a:cs typeface="+mn-cs"/>
              </a:rPr>
              <a:t>CLIR</a:t>
            </a:r>
            <a:r>
              <a:rPr lang="en-US" sz="2400">
                <a:solidFill>
                  <a:srgbClr val="00B0F0"/>
                </a:solidFill>
                <a:latin typeface="Helvetica" charset="0"/>
                <a:cs typeface="Helvetica"/>
              </a:rPr>
              <a:t> with Bilingual Document Representations</a:t>
            </a:r>
            <a:endParaRPr lang="en-US" sz="2400">
              <a:latin typeface="Helvetica"/>
              <a:cs typeface="Helvetica"/>
            </a:endParaRPr>
          </a:p>
        </p:txBody>
      </p:sp>
      <p:sp>
        <p:nvSpPr>
          <p:cNvPr id="38" name="Text Box 238">
            <a:extLst>
              <a:ext uri="{FF2B5EF4-FFF2-40B4-BE49-F238E27FC236}">
                <a16:creationId xmlns:a16="http://schemas.microsoft.com/office/drawing/2014/main" id="{DB877A7E-EEBA-47D6-B88C-809F04B5070B}"/>
              </a:ext>
            </a:extLst>
          </p:cNvPr>
          <p:cNvSpPr txBox="1">
            <a:spLocks noChangeArrowheads="1"/>
          </p:cNvSpPr>
          <p:nvPr/>
        </p:nvSpPr>
        <p:spPr bwMode="auto">
          <a:xfrm>
            <a:off x="7110338" y="13156490"/>
            <a:ext cx="884664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t">
            <a:spAutoFit/>
          </a:bodyPr>
          <a:lstStyle/>
          <a:p>
            <a:pPr>
              <a:defRPr/>
            </a:pPr>
            <a:r>
              <a:rPr lang="en-US" sz="1800">
                <a:solidFill>
                  <a:srgbClr val="000000"/>
                </a:solidFill>
                <a:latin typeface="Helvetica" charset="0"/>
              </a:rPr>
              <a:t>we propose to improve the translation-based CLIR with a bilingual view of learning-to-rank models.</a:t>
            </a:r>
            <a:endParaRPr lang="en-US"/>
          </a:p>
          <a:p>
            <a:pPr>
              <a:defRPr/>
            </a:pPr>
            <a:r>
              <a:rPr lang="en-US" sz="1800">
                <a:solidFill>
                  <a:srgbClr val="000000"/>
                </a:solidFill>
                <a:latin typeface="Helvetica" charset="0"/>
              </a:rPr>
              <a:t>To this end, our model consists of two separate components, one that matches the query with the translated document in the source language, one that matches the query with the document in the target language.</a:t>
            </a:r>
            <a:endParaRPr lang="en-US"/>
          </a:p>
          <a:p>
            <a:pPr>
              <a:defRPr/>
            </a:pPr>
            <a:r>
              <a:rPr lang="en-US" sz="1800">
                <a:solidFill>
                  <a:srgbClr val="000000"/>
                </a:solidFill>
                <a:latin typeface="Helvetica" charset="0"/>
              </a:rPr>
              <a:t>The final relevance score combines both components which are jointly trained given the relevance labels:</a:t>
            </a:r>
            <a:endParaRPr lang="en-US"/>
          </a:p>
        </p:txBody>
      </p:sp>
      <p:pic>
        <p:nvPicPr>
          <p:cNvPr id="14" name="Picture 14" descr="A drawing of a face&#10;&#10;Description generated with high confidence">
            <a:extLst>
              <a:ext uri="{FF2B5EF4-FFF2-40B4-BE49-F238E27FC236}">
                <a16:creationId xmlns:a16="http://schemas.microsoft.com/office/drawing/2014/main" id="{0F18BE70-DAC3-43D8-AAC6-0AFBD5181EA7}"/>
              </a:ext>
            </a:extLst>
          </p:cNvPr>
          <p:cNvPicPr>
            <a:picLocks noChangeAspect="1"/>
          </p:cNvPicPr>
          <p:nvPr/>
        </p:nvPicPr>
        <p:blipFill>
          <a:blip r:embed="rId7"/>
          <a:stretch>
            <a:fillRect/>
          </a:stretch>
        </p:blipFill>
        <p:spPr>
          <a:xfrm>
            <a:off x="8798350" y="15245437"/>
            <a:ext cx="4865278" cy="527179"/>
          </a:xfrm>
          <a:prstGeom prst="rect">
            <a:avLst/>
          </a:prstGeom>
        </p:spPr>
      </p:pic>
      <p:pic>
        <p:nvPicPr>
          <p:cNvPr id="16" name="Picture 19" descr="A screenshot of a cell phone&#10;&#10;Description generated with very high confidence">
            <a:extLst>
              <a:ext uri="{FF2B5EF4-FFF2-40B4-BE49-F238E27FC236}">
                <a16:creationId xmlns:a16="http://schemas.microsoft.com/office/drawing/2014/main" id="{8C506F52-00BB-4E0A-A061-D1E68D286C03}"/>
              </a:ext>
            </a:extLst>
          </p:cNvPr>
          <p:cNvPicPr>
            <a:picLocks noChangeAspect="1"/>
          </p:cNvPicPr>
          <p:nvPr/>
        </p:nvPicPr>
        <p:blipFill>
          <a:blip r:embed="rId8"/>
          <a:stretch>
            <a:fillRect/>
          </a:stretch>
        </p:blipFill>
        <p:spPr>
          <a:xfrm>
            <a:off x="7085815" y="4377633"/>
            <a:ext cx="11086969" cy="3400668"/>
          </a:xfrm>
          <a:prstGeom prst="rect">
            <a:avLst/>
          </a:prstGeom>
        </p:spPr>
      </p:pic>
      <p:pic>
        <p:nvPicPr>
          <p:cNvPr id="21" name="Picture 21" descr="A screenshot of a cell phone&#10;&#10;Description generated with very high confidence">
            <a:extLst>
              <a:ext uri="{FF2B5EF4-FFF2-40B4-BE49-F238E27FC236}">
                <a16:creationId xmlns:a16="http://schemas.microsoft.com/office/drawing/2014/main" id="{1EDCB594-CB22-4096-B802-C3878EC62845}"/>
              </a:ext>
            </a:extLst>
          </p:cNvPr>
          <p:cNvPicPr>
            <a:picLocks noChangeAspect="1"/>
          </p:cNvPicPr>
          <p:nvPr/>
        </p:nvPicPr>
        <p:blipFill>
          <a:blip r:embed="rId9"/>
          <a:stretch>
            <a:fillRect/>
          </a:stretch>
        </p:blipFill>
        <p:spPr>
          <a:xfrm>
            <a:off x="7117237" y="8702944"/>
            <a:ext cx="11118391" cy="2963944"/>
          </a:xfrm>
          <a:prstGeom prst="rect">
            <a:avLst/>
          </a:prstGeom>
        </p:spPr>
      </p:pic>
      <p:sp>
        <p:nvSpPr>
          <p:cNvPr id="45" name="Text Box 237">
            <a:extLst>
              <a:ext uri="{FF2B5EF4-FFF2-40B4-BE49-F238E27FC236}">
                <a16:creationId xmlns:a16="http://schemas.microsoft.com/office/drawing/2014/main" id="{5E784E46-4123-4D09-9EEB-2AAC68CD89A2}"/>
              </a:ext>
            </a:extLst>
          </p:cNvPr>
          <p:cNvSpPr txBox="1">
            <a:spLocks noChangeArrowheads="1"/>
          </p:cNvSpPr>
          <p:nvPr/>
        </p:nvSpPr>
        <p:spPr bwMode="auto">
          <a:xfrm>
            <a:off x="18913325" y="3657773"/>
            <a:ext cx="67988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t">
            <a:spAutoFit/>
          </a:bodyPr>
          <a:lstStyle/>
          <a:p>
            <a:pPr>
              <a:defRPr/>
            </a:pPr>
            <a:r>
              <a:rPr lang="en-US" sz="2400">
                <a:solidFill>
                  <a:srgbClr val="00B0F0"/>
                </a:solidFill>
                <a:latin typeface="Helvetica" charset="0"/>
              </a:rPr>
              <a:t>Experimental Setup</a:t>
            </a:r>
            <a:endParaRPr lang="en-US"/>
          </a:p>
        </p:txBody>
      </p:sp>
      <p:sp>
        <p:nvSpPr>
          <p:cNvPr id="46" name="Text Box 238">
            <a:extLst>
              <a:ext uri="{FF2B5EF4-FFF2-40B4-BE49-F238E27FC236}">
                <a16:creationId xmlns:a16="http://schemas.microsoft.com/office/drawing/2014/main" id="{F3D7C3ED-ADE6-43DF-B9E0-1305790E3B77}"/>
              </a:ext>
            </a:extLst>
          </p:cNvPr>
          <p:cNvSpPr txBox="1">
            <a:spLocks noChangeArrowheads="1"/>
          </p:cNvSpPr>
          <p:nvPr/>
        </p:nvSpPr>
        <p:spPr bwMode="auto">
          <a:xfrm>
            <a:off x="18922306" y="4471436"/>
            <a:ext cx="7715426"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t">
            <a:spAutoFit/>
          </a:bodyPr>
          <a:lstStyle/>
          <a:p>
            <a:pPr>
              <a:defRPr/>
            </a:pPr>
            <a:r>
              <a:rPr lang="en-US" sz="1800" dirty="0">
                <a:solidFill>
                  <a:srgbClr val="000000"/>
                </a:solidFill>
                <a:latin typeface="Helvetica" charset="0"/>
              </a:rPr>
              <a:t>Dataset: Our experiments are evaluated on the data sets from the MATERIAL program. It consists of two </a:t>
            </a:r>
            <a:r>
              <a:rPr lang="en-US" sz="1800">
                <a:solidFill>
                  <a:srgbClr val="000000"/>
                </a:solidFill>
                <a:latin typeface="Helvetica" charset="0"/>
              </a:rPr>
              <a:t>language pairs for cross-lingual information retrieval: (1) English queries on Swahili documents (EN-&gt;SW), and (2) English queries on Tagalgo documents (EN-&gt;TL). We use the ANALYSIS document set </a:t>
            </a:r>
            <a:r>
              <a:rPr lang="en-US" sz="1800" dirty="0">
                <a:solidFill>
                  <a:srgbClr val="000000"/>
                </a:solidFill>
                <a:latin typeface="Helvetica" charset="0"/>
              </a:rPr>
              <a:t>for our experiments.</a:t>
            </a:r>
            <a:r>
              <a:rPr lang="en-US" sz="1800" dirty="0">
                <a:latin typeface="Helvetica"/>
                <a:cs typeface="Helvetica"/>
              </a:rPr>
              <a:t> </a:t>
            </a:r>
            <a:r>
              <a:rPr lang="en-US" sz="1800" dirty="0">
                <a:solidFill>
                  <a:srgbClr val="000000"/>
                </a:solidFill>
                <a:latin typeface="Helvetica" charset="0"/>
              </a:rPr>
              <a:t>The queries are divided into three sets (Q1, Q2, and Q3) and we use Q1 as the training set, Q2 as the develop set, Q3 as the test set.</a:t>
            </a:r>
          </a:p>
          <a:p>
            <a:pPr>
              <a:defRPr/>
            </a:pPr>
            <a:endParaRPr lang="en-US" sz="1800" dirty="0">
              <a:latin typeface="Helvetica"/>
              <a:cs typeface="Helvetica"/>
            </a:endParaRPr>
          </a:p>
          <a:p>
            <a:pPr>
              <a:defRPr/>
            </a:pPr>
            <a:r>
              <a:rPr lang="en-US" sz="1800">
                <a:latin typeface="Helvetica"/>
                <a:cs typeface="Helvetica"/>
              </a:rPr>
              <a:t>Cross-lingual Word Embeddings: We apply the supervised iterative Procrustes approach to align cross-lingual word embeddings using the MUSE implementation. The supervised Procrustes approach learns an orthogonal linear mapping to align two monolingual word embeddings from the source language to the target language. For monolingual word embeddings we download fastText embeddings. To build bilingual dictionary, we use the translation pages of Wiktionary. We then learn the cross-lingual word embeddings from Swahili to English, and from Tagalog to English. Therefore, all three word embeddings are in the English word embedding space.</a:t>
            </a:r>
            <a:endParaRPr lang="en-US"/>
          </a:p>
        </p:txBody>
      </p:sp>
      <p:sp>
        <p:nvSpPr>
          <p:cNvPr id="49" name="Text Box 237">
            <a:extLst>
              <a:ext uri="{FF2B5EF4-FFF2-40B4-BE49-F238E27FC236}">
                <a16:creationId xmlns:a16="http://schemas.microsoft.com/office/drawing/2014/main" id="{0A1D79E8-F4F9-4845-8C67-38FADDCA7A81}"/>
              </a:ext>
            </a:extLst>
          </p:cNvPr>
          <p:cNvSpPr txBox="1">
            <a:spLocks noChangeArrowheads="1"/>
          </p:cNvSpPr>
          <p:nvPr/>
        </p:nvSpPr>
        <p:spPr bwMode="auto">
          <a:xfrm>
            <a:off x="17539165" y="11573266"/>
            <a:ext cx="67988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t">
            <a:spAutoFit/>
          </a:bodyPr>
          <a:lstStyle/>
          <a:p>
            <a:pPr>
              <a:defRPr/>
            </a:pPr>
            <a:r>
              <a:rPr lang="en-US" sz="2400">
                <a:solidFill>
                  <a:srgbClr val="00B0F0"/>
                </a:solidFill>
                <a:latin typeface="Helvetica" charset="0"/>
              </a:rPr>
              <a:t>Experimental Results</a:t>
            </a:r>
            <a:endParaRPr lang="en-US"/>
          </a:p>
        </p:txBody>
      </p:sp>
      <p:pic>
        <p:nvPicPr>
          <p:cNvPr id="11" name="Picture 12" descr="A screenshot of a cell phone&#10;&#10;Description generated with very high confidence">
            <a:extLst>
              <a:ext uri="{FF2B5EF4-FFF2-40B4-BE49-F238E27FC236}">
                <a16:creationId xmlns:a16="http://schemas.microsoft.com/office/drawing/2014/main" id="{86496100-3115-4D01-B8D6-F1124722FB45}"/>
              </a:ext>
            </a:extLst>
          </p:cNvPr>
          <p:cNvPicPr>
            <a:picLocks noChangeAspect="1"/>
          </p:cNvPicPr>
          <p:nvPr/>
        </p:nvPicPr>
        <p:blipFill>
          <a:blip r:embed="rId10"/>
          <a:stretch>
            <a:fillRect/>
          </a:stretch>
        </p:blipFill>
        <p:spPr>
          <a:xfrm>
            <a:off x="18916453" y="9270493"/>
            <a:ext cx="7159133" cy="2331416"/>
          </a:xfrm>
          <a:prstGeom prst="rect">
            <a:avLst/>
          </a:prstGeom>
        </p:spPr>
      </p:pic>
      <p:pic>
        <p:nvPicPr>
          <p:cNvPr id="4" name="Picture 6" descr="A screenshot of a cell phone&#10;&#10;Description generated with very high confidence">
            <a:extLst>
              <a:ext uri="{FF2B5EF4-FFF2-40B4-BE49-F238E27FC236}">
                <a16:creationId xmlns:a16="http://schemas.microsoft.com/office/drawing/2014/main" id="{6BD2FC5F-A2DF-40F8-B430-DEEB3ED98C2D}"/>
              </a:ext>
            </a:extLst>
          </p:cNvPr>
          <p:cNvPicPr>
            <a:picLocks noChangeAspect="1"/>
          </p:cNvPicPr>
          <p:nvPr/>
        </p:nvPicPr>
        <p:blipFill>
          <a:blip r:embed="rId11"/>
          <a:stretch>
            <a:fillRect/>
          </a:stretch>
        </p:blipFill>
        <p:spPr>
          <a:xfrm>
            <a:off x="18209444" y="12241143"/>
            <a:ext cx="7599050" cy="3975794"/>
          </a:xfrm>
          <a:prstGeom prst="rect">
            <a:avLst/>
          </a:prstGeom>
        </p:spPr>
      </p:pic>
    </p:spTree>
    <p:extLst>
      <p:ext uri="{BB962C8B-B14F-4D97-AF65-F5344CB8AC3E}">
        <p14:creationId xmlns:p14="http://schemas.microsoft.com/office/powerpoint/2010/main" val="1287793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TotalTime>
  <Words>615</Words>
  <Application>Microsoft Office PowerPoint</Application>
  <PresentationFormat>Custom</PresentationFormat>
  <Paragraphs>52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photo+design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Saba</dc:creator>
  <cp:lastModifiedBy>Microsoft Office User</cp:lastModifiedBy>
  <cp:revision>197</cp:revision>
  <dcterms:created xsi:type="dcterms:W3CDTF">2013-06-13T16:39:06Z</dcterms:created>
  <dcterms:modified xsi:type="dcterms:W3CDTF">2018-12-07T01:35:19Z</dcterms:modified>
</cp:coreProperties>
</file>