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16459200" cx="27432000"/>
  <p:notesSz cx="6858000" cy="91440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184"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HelveticaNeue-boldItalic.fntdata"/><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057400" y="5113021"/>
            <a:ext cx="23317200" cy="352806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4114800" y="9326880"/>
            <a:ext cx="19202401" cy="4206240"/>
          </a:xfrm>
          <a:prstGeom prst="rect">
            <a:avLst/>
          </a:prstGeom>
          <a:noFill/>
          <a:ln>
            <a:noFill/>
          </a:ln>
        </p:spPr>
        <p:txBody>
          <a:bodyPr anchorCtr="0" anchor="t" bIns="91425" lIns="91425" spcFirstLastPara="1" rIns="91425" wrap="square" tIns="91425"/>
          <a:lstStyle>
            <a:lvl1pPr lvl="0" marR="0" rtl="0" algn="ctr">
              <a:spcBef>
                <a:spcPts val="1760"/>
              </a:spcBef>
              <a:spcAft>
                <a:spcPts val="0"/>
              </a:spcAft>
              <a:buClr>
                <a:srgbClr val="888888"/>
              </a:buClr>
              <a:buSzPts val="8800"/>
              <a:buFont typeface="Arial"/>
              <a:buNone/>
              <a:defRPr b="0" i="0" sz="8800" u="none" cap="none" strike="noStrike">
                <a:solidFill>
                  <a:srgbClr val="888888"/>
                </a:solidFill>
                <a:latin typeface="Calibri"/>
                <a:ea typeface="Calibri"/>
                <a:cs typeface="Calibri"/>
                <a:sym typeface="Calibri"/>
              </a:defRPr>
            </a:lvl1pPr>
            <a:lvl2pPr lvl="1" marR="0" rtl="0" algn="ctr">
              <a:spcBef>
                <a:spcPts val="1540"/>
              </a:spcBef>
              <a:spcAft>
                <a:spcPts val="0"/>
              </a:spcAft>
              <a:buClr>
                <a:srgbClr val="888888"/>
              </a:buClr>
              <a:buSzPts val="7700"/>
              <a:buFont typeface="Arial"/>
              <a:buNone/>
              <a:defRPr b="0" i="0" sz="7700" u="none" cap="none" strike="noStrike">
                <a:solidFill>
                  <a:srgbClr val="888888"/>
                </a:solidFill>
                <a:latin typeface="Calibri"/>
                <a:ea typeface="Calibri"/>
                <a:cs typeface="Calibri"/>
                <a:sym typeface="Calibri"/>
              </a:defRPr>
            </a:lvl2pPr>
            <a:lvl3pPr lvl="2" marR="0" rtl="0" algn="ctr">
              <a:spcBef>
                <a:spcPts val="1320"/>
              </a:spcBef>
              <a:spcAft>
                <a:spcPts val="0"/>
              </a:spcAft>
              <a:buClr>
                <a:srgbClr val="888888"/>
              </a:buClr>
              <a:buSzPts val="6600"/>
              <a:buFont typeface="Arial"/>
              <a:buNone/>
              <a:defRPr b="0" i="0" sz="6600" u="none" cap="none" strike="noStrike">
                <a:solidFill>
                  <a:srgbClr val="888888"/>
                </a:solidFill>
                <a:latin typeface="Calibri"/>
                <a:ea typeface="Calibri"/>
                <a:cs typeface="Calibri"/>
                <a:sym typeface="Calibri"/>
              </a:defRPr>
            </a:lvl3pPr>
            <a:lvl4pPr lvl="3"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4pPr>
            <a:lvl5pPr lvl="4"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5pPr>
            <a:lvl6pPr lvl="5"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6pPr>
            <a:lvl7pPr lvl="6"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7pPr>
            <a:lvl8pPr lvl="7"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8pPr>
            <a:lvl9pPr lvl="8" marR="0" rtl="0" algn="ctr">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b="0" i="0" sz="3300" u="none" cap="none" strike="noStrike">
                <a:solidFill>
                  <a:srgbClr val="888888"/>
                </a:solidFill>
                <a:latin typeface="Calibri"/>
                <a:ea typeface="Calibri"/>
                <a:cs typeface="Calibri"/>
                <a:sym typeface="Calibri"/>
              </a:defRPr>
            </a:lvl1pPr>
            <a:lvl2pPr indent="0" lvl="1" marL="0" marR="0" rtl="0" algn="r">
              <a:spcBef>
                <a:spcPts val="0"/>
              </a:spcBef>
              <a:buNone/>
              <a:defRPr b="0" i="0" sz="3300" u="none" cap="none" strike="noStrike">
                <a:solidFill>
                  <a:srgbClr val="888888"/>
                </a:solidFill>
                <a:latin typeface="Calibri"/>
                <a:ea typeface="Calibri"/>
                <a:cs typeface="Calibri"/>
                <a:sym typeface="Calibri"/>
              </a:defRPr>
            </a:lvl2pPr>
            <a:lvl3pPr indent="0" lvl="2" marL="0" marR="0" rtl="0" algn="r">
              <a:spcBef>
                <a:spcPts val="0"/>
              </a:spcBef>
              <a:buNone/>
              <a:defRPr b="0" i="0" sz="3300" u="none" cap="none" strike="noStrike">
                <a:solidFill>
                  <a:srgbClr val="888888"/>
                </a:solidFill>
                <a:latin typeface="Calibri"/>
                <a:ea typeface="Calibri"/>
                <a:cs typeface="Calibri"/>
                <a:sym typeface="Calibri"/>
              </a:defRPr>
            </a:lvl3pPr>
            <a:lvl4pPr indent="0" lvl="3" marL="0" marR="0" rtl="0" algn="r">
              <a:spcBef>
                <a:spcPts val="0"/>
              </a:spcBef>
              <a:buNone/>
              <a:defRPr b="0" i="0" sz="3300" u="none" cap="none" strike="noStrike">
                <a:solidFill>
                  <a:srgbClr val="888888"/>
                </a:solidFill>
                <a:latin typeface="Calibri"/>
                <a:ea typeface="Calibri"/>
                <a:cs typeface="Calibri"/>
                <a:sym typeface="Calibri"/>
              </a:defRPr>
            </a:lvl4pPr>
            <a:lvl5pPr indent="0" lvl="4" marL="0" marR="0" rtl="0" algn="r">
              <a:spcBef>
                <a:spcPts val="0"/>
              </a:spcBef>
              <a:buNone/>
              <a:defRPr b="0" i="0" sz="3300" u="none" cap="none" strike="noStrike">
                <a:solidFill>
                  <a:srgbClr val="888888"/>
                </a:solidFill>
                <a:latin typeface="Calibri"/>
                <a:ea typeface="Calibri"/>
                <a:cs typeface="Calibri"/>
                <a:sym typeface="Calibri"/>
              </a:defRPr>
            </a:lvl5pPr>
            <a:lvl6pPr indent="0" lvl="5" marL="0" marR="0" rtl="0" algn="r">
              <a:spcBef>
                <a:spcPts val="0"/>
              </a:spcBef>
              <a:buNone/>
              <a:defRPr b="0" i="0" sz="3300" u="none" cap="none" strike="noStrike">
                <a:solidFill>
                  <a:srgbClr val="888888"/>
                </a:solidFill>
                <a:latin typeface="Calibri"/>
                <a:ea typeface="Calibri"/>
                <a:cs typeface="Calibri"/>
                <a:sym typeface="Calibri"/>
              </a:defRPr>
            </a:lvl6pPr>
            <a:lvl7pPr indent="0" lvl="6" marL="0" marR="0" rtl="0" algn="r">
              <a:spcBef>
                <a:spcPts val="0"/>
              </a:spcBef>
              <a:buNone/>
              <a:defRPr b="0" i="0" sz="3300" u="none" cap="none" strike="noStrike">
                <a:solidFill>
                  <a:srgbClr val="888888"/>
                </a:solidFill>
                <a:latin typeface="Calibri"/>
                <a:ea typeface="Calibri"/>
                <a:cs typeface="Calibri"/>
                <a:sym typeface="Calibri"/>
              </a:defRPr>
            </a:lvl7pPr>
            <a:lvl8pPr indent="0" lvl="7" marL="0" marR="0" rtl="0" algn="r">
              <a:spcBef>
                <a:spcPts val="0"/>
              </a:spcBef>
              <a:buNone/>
              <a:defRPr b="0" i="0" sz="3300" u="none" cap="none" strike="noStrike">
                <a:solidFill>
                  <a:srgbClr val="888888"/>
                </a:solidFill>
                <a:latin typeface="Calibri"/>
                <a:ea typeface="Calibri"/>
                <a:cs typeface="Calibri"/>
                <a:sym typeface="Calibri"/>
              </a:defRPr>
            </a:lvl8pPr>
            <a:lvl9pPr indent="0" lvl="8" marL="0" marR="0" rtl="0" algn="r">
              <a:spcBef>
                <a:spcPts val="0"/>
              </a:spcBef>
              <a:buNone/>
              <a:defRPr b="0" i="0" sz="33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8284845" y="-3072764"/>
            <a:ext cx="10862311" cy="24688800"/>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2069365" y="9176386"/>
            <a:ext cx="33707070" cy="18516601"/>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4807564" y="-9111615"/>
            <a:ext cx="33707070" cy="55092602"/>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1371600" y="3840481"/>
            <a:ext cx="24688800" cy="1086231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166939" y="10576561"/>
            <a:ext cx="23317200" cy="326898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11000"/>
              <a:buFont typeface="Calibri"/>
              <a:buNone/>
              <a:defRPr b="1" i="0" sz="11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2166939" y="6976112"/>
            <a:ext cx="23317200" cy="3600449"/>
          </a:xfrm>
          <a:prstGeom prst="rect">
            <a:avLst/>
          </a:prstGeom>
          <a:noFill/>
          <a:ln>
            <a:noFill/>
          </a:ln>
        </p:spPr>
        <p:txBody>
          <a:bodyPr anchorCtr="0" anchor="b" bIns="91425" lIns="91425" spcFirstLastPara="1" rIns="91425" wrap="square" tIns="91425"/>
          <a:lstStyle>
            <a:lvl1pPr indent="-228600" lvl="0" marL="457200" marR="0" rtl="0" algn="l">
              <a:spcBef>
                <a:spcPts val="1100"/>
              </a:spcBef>
              <a:spcAft>
                <a:spcPts val="0"/>
              </a:spcAft>
              <a:buClr>
                <a:srgbClr val="888888"/>
              </a:buClr>
              <a:buSzPts val="5500"/>
              <a:buFont typeface="Arial"/>
              <a:buNone/>
              <a:defRPr b="0" i="0" sz="5500" u="none" cap="none" strike="noStrike">
                <a:solidFill>
                  <a:srgbClr val="888888"/>
                </a:solidFill>
                <a:latin typeface="Calibri"/>
                <a:ea typeface="Calibri"/>
                <a:cs typeface="Calibri"/>
                <a:sym typeface="Calibri"/>
              </a:defRPr>
            </a:lvl1pPr>
            <a:lvl2pPr indent="-228600" lvl="1" marL="914400" marR="0" rtl="0" algn="l">
              <a:spcBef>
                <a:spcPts val="980"/>
              </a:spcBef>
              <a:spcAft>
                <a:spcPts val="0"/>
              </a:spcAft>
              <a:buClr>
                <a:srgbClr val="888888"/>
              </a:buClr>
              <a:buSzPts val="4900"/>
              <a:buFont typeface="Arial"/>
              <a:buNone/>
              <a:defRPr b="0" i="0" sz="4900" u="none" cap="none" strike="noStrike">
                <a:solidFill>
                  <a:srgbClr val="888888"/>
                </a:solidFill>
                <a:latin typeface="Calibri"/>
                <a:ea typeface="Calibri"/>
                <a:cs typeface="Calibri"/>
                <a:sym typeface="Calibri"/>
              </a:defRPr>
            </a:lvl2pPr>
            <a:lvl3pPr indent="-228600" lvl="2" marL="1371600" marR="0" rtl="0" algn="l">
              <a:spcBef>
                <a:spcPts val="880"/>
              </a:spcBef>
              <a:spcAft>
                <a:spcPts val="0"/>
              </a:spcAft>
              <a:buClr>
                <a:srgbClr val="888888"/>
              </a:buClr>
              <a:buSzPts val="4400"/>
              <a:buFont typeface="Arial"/>
              <a:buNone/>
              <a:defRPr b="0" i="0" sz="4400" u="none" cap="none" strike="noStrike">
                <a:solidFill>
                  <a:srgbClr val="888888"/>
                </a:solidFill>
                <a:latin typeface="Calibri"/>
                <a:ea typeface="Calibri"/>
                <a:cs typeface="Calibri"/>
                <a:sym typeface="Calibri"/>
              </a:defRPr>
            </a:lvl3pPr>
            <a:lvl4pPr indent="-228600" lvl="3" marL="18288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4pPr>
            <a:lvl5pPr indent="-228600" lvl="4" marL="22860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5pPr>
            <a:lvl6pPr indent="-228600" lvl="5" marL="27432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6pPr>
            <a:lvl7pPr indent="-228600" lvl="6" marL="32004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7pPr>
            <a:lvl8pPr indent="-228600" lvl="7" marL="36576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8pPr>
            <a:lvl9pPr indent="-228600" lvl="8" marL="4114800" marR="0" rtl="0" algn="l">
              <a:spcBef>
                <a:spcPts val="760"/>
              </a:spcBef>
              <a:spcAft>
                <a:spcPts val="0"/>
              </a:spcAft>
              <a:buClr>
                <a:srgbClr val="888888"/>
              </a:buClr>
              <a:buSzPts val="3800"/>
              <a:buFont typeface="Arial"/>
              <a:buNone/>
              <a:defRPr b="0" i="0" sz="38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4114800" y="9216391"/>
            <a:ext cx="36804600" cy="26071830"/>
          </a:xfrm>
          <a:prstGeom prst="rect">
            <a:avLst/>
          </a:prstGeom>
          <a:noFill/>
          <a:ln>
            <a:noFill/>
          </a:ln>
        </p:spPr>
        <p:txBody>
          <a:bodyPr anchorCtr="0" anchor="t" bIns="91425" lIns="91425" spcFirstLastPara="1" rIns="91425" wrap="square" tIns="91425"/>
          <a:lstStyle>
            <a:lvl1pPr indent="-717550" lvl="0" marL="457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1pPr>
            <a:lvl2pPr indent="-647700" lvl="1" marL="9144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2pPr>
            <a:lvl3pPr indent="-577850" lvl="2" marL="1371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3pPr>
            <a:lvl4pPr indent="-539750" lvl="3" marL="1828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4pPr>
            <a:lvl5pPr indent="-539750" lvl="4" marL="22860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5pPr>
            <a:lvl6pPr indent="-539750" lvl="5" marL="27432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6pPr>
            <a:lvl7pPr indent="-539750" lvl="6" marL="32004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7pPr>
            <a:lvl8pPr indent="-539750" lvl="7" marL="3657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8pPr>
            <a:lvl9pPr indent="-539750" lvl="8" marL="4114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1376600" y="9216391"/>
            <a:ext cx="36804600" cy="26071830"/>
          </a:xfrm>
          <a:prstGeom prst="rect">
            <a:avLst/>
          </a:prstGeom>
          <a:noFill/>
          <a:ln>
            <a:noFill/>
          </a:ln>
        </p:spPr>
        <p:txBody>
          <a:bodyPr anchorCtr="0" anchor="t" bIns="91425" lIns="91425" spcFirstLastPara="1" rIns="91425" wrap="square" tIns="91425"/>
          <a:lstStyle>
            <a:lvl1pPr indent="-717550" lvl="0" marL="4572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1pPr>
            <a:lvl2pPr indent="-647700" lvl="1" marL="9144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2pPr>
            <a:lvl3pPr indent="-577850" lvl="2" marL="1371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3pPr>
            <a:lvl4pPr indent="-539750" lvl="3" marL="1828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4pPr>
            <a:lvl5pPr indent="-539750" lvl="4" marL="22860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5pPr>
            <a:lvl6pPr indent="-539750" lvl="5" marL="27432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6pPr>
            <a:lvl7pPr indent="-539750" lvl="6" marL="32004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7pPr>
            <a:lvl8pPr indent="-539750" lvl="7" marL="3657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8pPr>
            <a:lvl9pPr indent="-539750" lvl="8" marL="41148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1371600" y="3684271"/>
            <a:ext cx="12120564" cy="1535429"/>
          </a:xfrm>
          <a:prstGeom prst="rect">
            <a:avLst/>
          </a:prstGeom>
          <a:noFill/>
          <a:ln>
            <a:noFill/>
          </a:ln>
        </p:spPr>
        <p:txBody>
          <a:bodyPr anchorCtr="0" anchor="b" bIns="91425" lIns="91425" spcFirstLastPara="1" rIns="91425" wrap="square" tIns="91425"/>
          <a:lstStyle>
            <a:lvl1pPr indent="-228600" lvl="0" marL="457200" marR="0" rtl="0" algn="l">
              <a:spcBef>
                <a:spcPts val="1320"/>
              </a:spcBef>
              <a:spcAft>
                <a:spcPts val="0"/>
              </a:spcAft>
              <a:buClr>
                <a:schemeClr val="dk1"/>
              </a:buClr>
              <a:buSzPts val="6600"/>
              <a:buFont typeface="Arial"/>
              <a:buNone/>
              <a:defRPr b="1" i="0" sz="6600" u="none" cap="none" strike="noStrike">
                <a:solidFill>
                  <a:schemeClr val="dk1"/>
                </a:solidFill>
                <a:latin typeface="Calibri"/>
                <a:ea typeface="Calibri"/>
                <a:cs typeface="Calibri"/>
                <a:sym typeface="Calibri"/>
              </a:defRPr>
            </a:lvl1pPr>
            <a:lvl2pPr indent="-228600" lvl="1" marL="914400" marR="0" rtl="0" algn="l">
              <a:spcBef>
                <a:spcPts val="1100"/>
              </a:spcBef>
              <a:spcAft>
                <a:spcPts val="0"/>
              </a:spcAft>
              <a:buClr>
                <a:schemeClr val="dk1"/>
              </a:buClr>
              <a:buSzPts val="5500"/>
              <a:buFont typeface="Arial"/>
              <a:buNone/>
              <a:defRPr b="1" i="0" sz="5500" u="none" cap="none" strike="noStrike">
                <a:solidFill>
                  <a:schemeClr val="dk1"/>
                </a:solidFill>
                <a:latin typeface="Calibri"/>
                <a:ea typeface="Calibri"/>
                <a:cs typeface="Calibri"/>
                <a:sym typeface="Calibri"/>
              </a:defRPr>
            </a:lvl2pPr>
            <a:lvl3pPr indent="-228600" lvl="2" marL="1371600" marR="0" rtl="0" algn="l">
              <a:spcBef>
                <a:spcPts val="980"/>
              </a:spcBef>
              <a:spcAft>
                <a:spcPts val="0"/>
              </a:spcAft>
              <a:buClr>
                <a:schemeClr val="dk1"/>
              </a:buClr>
              <a:buSzPts val="4900"/>
              <a:buFont typeface="Arial"/>
              <a:buNone/>
              <a:defRPr b="1" i="0" sz="4900" u="none" cap="none" strike="noStrike">
                <a:solidFill>
                  <a:schemeClr val="dk1"/>
                </a:solidFill>
                <a:latin typeface="Calibri"/>
                <a:ea typeface="Calibri"/>
                <a:cs typeface="Calibri"/>
                <a:sym typeface="Calibri"/>
              </a:defRPr>
            </a:lvl3pPr>
            <a:lvl4pPr indent="-228600" lvl="3" marL="1828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4pPr>
            <a:lvl5pPr indent="-228600" lvl="4" marL="22860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5pPr>
            <a:lvl6pPr indent="-228600" lvl="5" marL="27432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6pPr>
            <a:lvl7pPr indent="-228600" lvl="6" marL="32004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7pPr>
            <a:lvl8pPr indent="-228600" lvl="7" marL="36576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8pPr>
            <a:lvl9pPr indent="-228600" lvl="8" marL="4114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1371600" y="5219700"/>
            <a:ext cx="12120564" cy="9483091"/>
          </a:xfrm>
          <a:prstGeom prst="rect">
            <a:avLst/>
          </a:prstGeom>
          <a:noFill/>
          <a:ln>
            <a:noFill/>
          </a:ln>
        </p:spPr>
        <p:txBody>
          <a:bodyPr anchorCtr="0" anchor="t" bIns="91425" lIns="91425" spcFirstLastPara="1" rIns="91425" wrap="square" tIns="91425"/>
          <a:lstStyle>
            <a:lvl1pPr indent="-647700" lvl="0" marL="4572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1pPr>
            <a:lvl2pPr indent="-577850" lvl="1" marL="914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2pPr>
            <a:lvl3pPr indent="-539750" lvl="2" marL="1371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3pPr>
            <a:lvl4pPr indent="-508000" lvl="3" marL="1828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5pPr>
            <a:lvl6pPr indent="-508000" lvl="5" marL="27432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6pPr>
            <a:lvl7pPr indent="-508000" lvl="6" marL="32004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7pPr>
            <a:lvl8pPr indent="-508000" lvl="7" marL="36576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8pPr>
            <a:lvl9pPr indent="-508000" lvl="8" marL="4114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13935077" y="3684271"/>
            <a:ext cx="12125326" cy="1535429"/>
          </a:xfrm>
          <a:prstGeom prst="rect">
            <a:avLst/>
          </a:prstGeom>
          <a:noFill/>
          <a:ln>
            <a:noFill/>
          </a:ln>
        </p:spPr>
        <p:txBody>
          <a:bodyPr anchorCtr="0" anchor="b" bIns="91425" lIns="91425" spcFirstLastPara="1" rIns="91425" wrap="square" tIns="91425"/>
          <a:lstStyle>
            <a:lvl1pPr indent="-228600" lvl="0" marL="457200" marR="0" rtl="0" algn="l">
              <a:spcBef>
                <a:spcPts val="1320"/>
              </a:spcBef>
              <a:spcAft>
                <a:spcPts val="0"/>
              </a:spcAft>
              <a:buClr>
                <a:schemeClr val="dk1"/>
              </a:buClr>
              <a:buSzPts val="6600"/>
              <a:buFont typeface="Arial"/>
              <a:buNone/>
              <a:defRPr b="1" i="0" sz="6600" u="none" cap="none" strike="noStrike">
                <a:solidFill>
                  <a:schemeClr val="dk1"/>
                </a:solidFill>
                <a:latin typeface="Calibri"/>
                <a:ea typeface="Calibri"/>
                <a:cs typeface="Calibri"/>
                <a:sym typeface="Calibri"/>
              </a:defRPr>
            </a:lvl1pPr>
            <a:lvl2pPr indent="-228600" lvl="1" marL="914400" marR="0" rtl="0" algn="l">
              <a:spcBef>
                <a:spcPts val="1100"/>
              </a:spcBef>
              <a:spcAft>
                <a:spcPts val="0"/>
              </a:spcAft>
              <a:buClr>
                <a:schemeClr val="dk1"/>
              </a:buClr>
              <a:buSzPts val="5500"/>
              <a:buFont typeface="Arial"/>
              <a:buNone/>
              <a:defRPr b="1" i="0" sz="5500" u="none" cap="none" strike="noStrike">
                <a:solidFill>
                  <a:schemeClr val="dk1"/>
                </a:solidFill>
                <a:latin typeface="Calibri"/>
                <a:ea typeface="Calibri"/>
                <a:cs typeface="Calibri"/>
                <a:sym typeface="Calibri"/>
              </a:defRPr>
            </a:lvl2pPr>
            <a:lvl3pPr indent="-228600" lvl="2" marL="1371600" marR="0" rtl="0" algn="l">
              <a:spcBef>
                <a:spcPts val="980"/>
              </a:spcBef>
              <a:spcAft>
                <a:spcPts val="0"/>
              </a:spcAft>
              <a:buClr>
                <a:schemeClr val="dk1"/>
              </a:buClr>
              <a:buSzPts val="4900"/>
              <a:buFont typeface="Arial"/>
              <a:buNone/>
              <a:defRPr b="1" i="0" sz="4900" u="none" cap="none" strike="noStrike">
                <a:solidFill>
                  <a:schemeClr val="dk1"/>
                </a:solidFill>
                <a:latin typeface="Calibri"/>
                <a:ea typeface="Calibri"/>
                <a:cs typeface="Calibri"/>
                <a:sym typeface="Calibri"/>
              </a:defRPr>
            </a:lvl3pPr>
            <a:lvl4pPr indent="-228600" lvl="3" marL="1828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4pPr>
            <a:lvl5pPr indent="-228600" lvl="4" marL="22860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5pPr>
            <a:lvl6pPr indent="-228600" lvl="5" marL="27432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6pPr>
            <a:lvl7pPr indent="-228600" lvl="6" marL="32004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7pPr>
            <a:lvl8pPr indent="-228600" lvl="7" marL="36576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8pPr>
            <a:lvl9pPr indent="-228600" lvl="8" marL="4114800" marR="0" rtl="0" algn="l">
              <a:spcBef>
                <a:spcPts val="880"/>
              </a:spcBef>
              <a:spcAft>
                <a:spcPts val="0"/>
              </a:spcAft>
              <a:buClr>
                <a:schemeClr val="dk1"/>
              </a:buClr>
              <a:buSzPts val="4400"/>
              <a:buFont typeface="Arial"/>
              <a:buNone/>
              <a:defRPr b="1" i="0" sz="44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13935077" y="5219700"/>
            <a:ext cx="12125326" cy="9483091"/>
          </a:xfrm>
          <a:prstGeom prst="rect">
            <a:avLst/>
          </a:prstGeom>
          <a:noFill/>
          <a:ln>
            <a:noFill/>
          </a:ln>
        </p:spPr>
        <p:txBody>
          <a:bodyPr anchorCtr="0" anchor="t" bIns="91425" lIns="91425" spcFirstLastPara="1" rIns="91425" wrap="square" tIns="91425"/>
          <a:lstStyle>
            <a:lvl1pPr indent="-647700" lvl="0" marL="4572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1pPr>
            <a:lvl2pPr indent="-577850" lvl="1" marL="914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2pPr>
            <a:lvl3pPr indent="-539750" lvl="2" marL="1371600" marR="0" rtl="0" algn="l">
              <a:spcBef>
                <a:spcPts val="980"/>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3pPr>
            <a:lvl4pPr indent="-508000" lvl="3" marL="1828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4pPr>
            <a:lvl5pPr indent="-508000" lvl="4" marL="22860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5pPr>
            <a:lvl6pPr indent="-508000" lvl="5" marL="27432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6pPr>
            <a:lvl7pPr indent="-508000" lvl="6" marL="32004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7pPr>
            <a:lvl8pPr indent="-508000" lvl="7" marL="36576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8pPr>
            <a:lvl9pPr indent="-508000" lvl="8" marL="4114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371602" y="655320"/>
            <a:ext cx="9024939" cy="278892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5500"/>
              <a:buFont typeface="Calibri"/>
              <a:buNone/>
              <a:defRPr b="1" i="0" sz="5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10725150" y="655321"/>
            <a:ext cx="15335250" cy="1404747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1371602" y="3444241"/>
            <a:ext cx="9024939" cy="11258551"/>
          </a:xfrm>
          <a:prstGeom prst="rect">
            <a:avLst/>
          </a:prstGeom>
          <a:noFill/>
          <a:ln>
            <a:noFill/>
          </a:ln>
        </p:spPr>
        <p:txBody>
          <a:bodyPr anchorCtr="0" anchor="t" bIns="91425" lIns="91425" spcFirstLastPara="1" rIns="91425" wrap="square" tIns="91425"/>
          <a:lstStyle>
            <a:lvl1pPr indent="-228600" lvl="0" marL="457200" marR="0" rtl="0" algn="l">
              <a:spcBef>
                <a:spcPts val="760"/>
              </a:spcBef>
              <a:spcAft>
                <a:spcPts val="0"/>
              </a:spcAft>
              <a:buClr>
                <a:schemeClr val="dk1"/>
              </a:buClr>
              <a:buSzPts val="3800"/>
              <a:buFont typeface="Arial"/>
              <a:buNone/>
              <a:defRPr b="0" i="0" sz="3800" u="none" cap="none" strike="noStrike">
                <a:solidFill>
                  <a:schemeClr val="dk1"/>
                </a:solidFill>
                <a:latin typeface="Calibri"/>
                <a:ea typeface="Calibri"/>
                <a:cs typeface="Calibri"/>
                <a:sym typeface="Calibri"/>
              </a:defRPr>
            </a:lvl1pPr>
            <a:lvl2pPr indent="-228600" lvl="1" marL="914400" marR="0" rtl="0" algn="l">
              <a:spcBef>
                <a:spcPts val="66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3pPr>
            <a:lvl4pPr indent="-228600" lvl="3" marL="1828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indent="-228600" lvl="4" marL="22860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indent="-228600" lvl="5" marL="27432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indent="-228600" lvl="6" marL="32004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indent="-228600" lvl="7" marL="36576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indent="-228600" lvl="8" marL="4114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5376864" y="11521440"/>
            <a:ext cx="16459200" cy="1360171"/>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5500"/>
              <a:buFont typeface="Calibri"/>
              <a:buNone/>
              <a:defRPr b="1" i="0" sz="5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376864" y="1470660"/>
            <a:ext cx="16459200" cy="9875520"/>
          </a:xfrm>
          <a:prstGeom prst="rect">
            <a:avLst/>
          </a:prstGeom>
          <a:noFill/>
          <a:ln>
            <a:noFill/>
          </a:ln>
        </p:spPr>
        <p:txBody>
          <a:bodyPr anchorCtr="0" anchor="t" bIns="91425" lIns="91425" spcFirstLastPara="1" rIns="91425" wrap="square" tIns="91425"/>
          <a:lstStyle>
            <a:lvl1pPr lvl="0" marR="0" rtl="0" algn="l">
              <a:spcBef>
                <a:spcPts val="1760"/>
              </a:spcBef>
              <a:spcAft>
                <a:spcPts val="0"/>
              </a:spcAft>
              <a:buClr>
                <a:schemeClr val="dk1"/>
              </a:buClr>
              <a:buSzPts val="8800"/>
              <a:buFont typeface="Arial"/>
              <a:buNone/>
              <a:defRPr b="0" i="0" sz="8800" u="none" cap="none" strike="noStrike">
                <a:solidFill>
                  <a:schemeClr val="dk1"/>
                </a:solidFill>
                <a:latin typeface="Calibri"/>
                <a:ea typeface="Calibri"/>
                <a:cs typeface="Calibri"/>
                <a:sym typeface="Calibri"/>
              </a:defRPr>
            </a:lvl1pPr>
            <a:lvl2pPr lvl="1" marR="0" rtl="0" algn="l">
              <a:spcBef>
                <a:spcPts val="1540"/>
              </a:spcBef>
              <a:spcAft>
                <a:spcPts val="0"/>
              </a:spcAft>
              <a:buClr>
                <a:schemeClr val="dk1"/>
              </a:buClr>
              <a:buSzPts val="7700"/>
              <a:buFont typeface="Arial"/>
              <a:buNone/>
              <a:defRPr b="0" i="0" sz="7700" u="none" cap="none" strike="noStrike">
                <a:solidFill>
                  <a:schemeClr val="dk1"/>
                </a:solidFill>
                <a:latin typeface="Calibri"/>
                <a:ea typeface="Calibri"/>
                <a:cs typeface="Calibri"/>
                <a:sym typeface="Calibri"/>
              </a:defRPr>
            </a:lvl2pPr>
            <a:lvl3pPr lvl="2" marR="0" rtl="0" algn="l">
              <a:spcBef>
                <a:spcPts val="1320"/>
              </a:spcBef>
              <a:spcAft>
                <a:spcPts val="0"/>
              </a:spcAft>
              <a:buClr>
                <a:schemeClr val="dk1"/>
              </a:buClr>
              <a:buSzPts val="6600"/>
              <a:buFont typeface="Arial"/>
              <a:buNone/>
              <a:defRPr b="0" i="0" sz="6600" u="none" cap="none" strike="noStrike">
                <a:solidFill>
                  <a:schemeClr val="dk1"/>
                </a:solidFill>
                <a:latin typeface="Calibri"/>
                <a:ea typeface="Calibri"/>
                <a:cs typeface="Calibri"/>
                <a:sym typeface="Calibri"/>
              </a:defRPr>
            </a:lvl3pPr>
            <a:lvl4pPr lvl="3"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4pPr>
            <a:lvl5pPr lvl="4"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5pPr>
            <a:lvl6pPr lvl="5"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6pPr>
            <a:lvl7pPr lvl="6"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7pPr>
            <a:lvl8pPr lvl="7"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8pPr>
            <a:lvl9pPr lvl="8" marR="0" rtl="0" algn="l">
              <a:spcBef>
                <a:spcPts val="1100"/>
              </a:spcBef>
              <a:spcAft>
                <a:spcPts val="0"/>
              </a:spcAft>
              <a:buClr>
                <a:schemeClr val="dk1"/>
              </a:buClr>
              <a:buSzPts val="5500"/>
              <a:buFont typeface="Arial"/>
              <a:buNone/>
              <a:defRPr b="0" i="0" sz="5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5376864" y="12881611"/>
            <a:ext cx="16459200" cy="1931669"/>
          </a:xfrm>
          <a:prstGeom prst="rect">
            <a:avLst/>
          </a:prstGeom>
          <a:noFill/>
          <a:ln>
            <a:noFill/>
          </a:ln>
        </p:spPr>
        <p:txBody>
          <a:bodyPr anchorCtr="0" anchor="t" bIns="91425" lIns="91425" spcFirstLastPara="1" rIns="91425" wrap="square" tIns="91425"/>
          <a:lstStyle>
            <a:lvl1pPr indent="-228600" lvl="0" marL="457200" marR="0" rtl="0" algn="l">
              <a:spcBef>
                <a:spcPts val="760"/>
              </a:spcBef>
              <a:spcAft>
                <a:spcPts val="0"/>
              </a:spcAft>
              <a:buClr>
                <a:schemeClr val="dk1"/>
              </a:buClr>
              <a:buSzPts val="3800"/>
              <a:buFont typeface="Arial"/>
              <a:buNone/>
              <a:defRPr b="0" i="0" sz="3800" u="none" cap="none" strike="noStrike">
                <a:solidFill>
                  <a:schemeClr val="dk1"/>
                </a:solidFill>
                <a:latin typeface="Calibri"/>
                <a:ea typeface="Calibri"/>
                <a:cs typeface="Calibri"/>
                <a:sym typeface="Calibri"/>
              </a:defRPr>
            </a:lvl1pPr>
            <a:lvl2pPr indent="-228600" lvl="1" marL="914400" marR="0" rtl="0" algn="l">
              <a:spcBef>
                <a:spcPts val="660"/>
              </a:spcBef>
              <a:spcAft>
                <a:spcPts val="0"/>
              </a:spcAft>
              <a:buClr>
                <a:schemeClr val="dk1"/>
              </a:buClr>
              <a:buSzPts val="3300"/>
              <a:buFont typeface="Arial"/>
              <a:buNone/>
              <a:defRPr b="0" i="0" sz="3300" u="none" cap="none" strike="noStrike">
                <a:solidFill>
                  <a:schemeClr val="dk1"/>
                </a:solidFill>
                <a:latin typeface="Calibri"/>
                <a:ea typeface="Calibri"/>
                <a:cs typeface="Calibri"/>
                <a:sym typeface="Calibri"/>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3pPr>
            <a:lvl4pPr indent="-228600" lvl="3" marL="1828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indent="-228600" lvl="4" marL="22860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indent="-228600" lvl="5" marL="27432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indent="-228600" lvl="6" marL="32004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indent="-228600" lvl="7" marL="36576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indent="-228600" lvl="8" marL="4114800" marR="0" rtl="0" algn="l">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3300">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sz="3300">
                <a:solidFill>
                  <a:srgbClr val="888888"/>
                </a:solidFill>
                <a:latin typeface="Calibri"/>
                <a:ea typeface="Calibri"/>
                <a:cs typeface="Calibri"/>
                <a:sym typeface="Calibri"/>
              </a:defRPr>
            </a:lvl1pPr>
            <a:lvl2pPr indent="0" lvl="1" marL="0" marR="0" rtl="0" algn="r">
              <a:spcBef>
                <a:spcPts val="0"/>
              </a:spcBef>
              <a:buNone/>
              <a:defRPr sz="3300">
                <a:solidFill>
                  <a:srgbClr val="888888"/>
                </a:solidFill>
                <a:latin typeface="Calibri"/>
                <a:ea typeface="Calibri"/>
                <a:cs typeface="Calibri"/>
                <a:sym typeface="Calibri"/>
              </a:defRPr>
            </a:lvl2pPr>
            <a:lvl3pPr indent="0" lvl="2" marL="0" marR="0" rtl="0" algn="r">
              <a:spcBef>
                <a:spcPts val="0"/>
              </a:spcBef>
              <a:buNone/>
              <a:defRPr sz="3300">
                <a:solidFill>
                  <a:srgbClr val="888888"/>
                </a:solidFill>
                <a:latin typeface="Calibri"/>
                <a:ea typeface="Calibri"/>
                <a:cs typeface="Calibri"/>
                <a:sym typeface="Calibri"/>
              </a:defRPr>
            </a:lvl3pPr>
            <a:lvl4pPr indent="0" lvl="3" marL="0" marR="0" rtl="0" algn="r">
              <a:spcBef>
                <a:spcPts val="0"/>
              </a:spcBef>
              <a:buNone/>
              <a:defRPr sz="3300">
                <a:solidFill>
                  <a:srgbClr val="888888"/>
                </a:solidFill>
                <a:latin typeface="Calibri"/>
                <a:ea typeface="Calibri"/>
                <a:cs typeface="Calibri"/>
                <a:sym typeface="Calibri"/>
              </a:defRPr>
            </a:lvl4pPr>
            <a:lvl5pPr indent="0" lvl="4" marL="0" marR="0" rtl="0" algn="r">
              <a:spcBef>
                <a:spcPts val="0"/>
              </a:spcBef>
              <a:buNone/>
              <a:defRPr sz="3300">
                <a:solidFill>
                  <a:srgbClr val="888888"/>
                </a:solidFill>
                <a:latin typeface="Calibri"/>
                <a:ea typeface="Calibri"/>
                <a:cs typeface="Calibri"/>
                <a:sym typeface="Calibri"/>
              </a:defRPr>
            </a:lvl5pPr>
            <a:lvl6pPr indent="0" lvl="5" marL="0" marR="0" rtl="0" algn="r">
              <a:spcBef>
                <a:spcPts val="0"/>
              </a:spcBef>
              <a:buNone/>
              <a:defRPr sz="3300">
                <a:solidFill>
                  <a:srgbClr val="888888"/>
                </a:solidFill>
                <a:latin typeface="Calibri"/>
                <a:ea typeface="Calibri"/>
                <a:cs typeface="Calibri"/>
                <a:sym typeface="Calibri"/>
              </a:defRPr>
            </a:lvl6pPr>
            <a:lvl7pPr indent="0" lvl="6" marL="0" marR="0" rtl="0" algn="r">
              <a:spcBef>
                <a:spcPts val="0"/>
              </a:spcBef>
              <a:buNone/>
              <a:defRPr sz="3300">
                <a:solidFill>
                  <a:srgbClr val="888888"/>
                </a:solidFill>
                <a:latin typeface="Calibri"/>
                <a:ea typeface="Calibri"/>
                <a:cs typeface="Calibri"/>
                <a:sym typeface="Calibri"/>
              </a:defRPr>
            </a:lvl7pPr>
            <a:lvl8pPr indent="0" lvl="7" marL="0" marR="0" rtl="0" algn="r">
              <a:spcBef>
                <a:spcPts val="0"/>
              </a:spcBef>
              <a:buNone/>
              <a:defRPr sz="3300">
                <a:solidFill>
                  <a:srgbClr val="888888"/>
                </a:solidFill>
                <a:latin typeface="Calibri"/>
                <a:ea typeface="Calibri"/>
                <a:cs typeface="Calibri"/>
                <a:sym typeface="Calibri"/>
              </a:defRPr>
            </a:lvl8pPr>
            <a:lvl9pPr indent="0" lvl="8" marL="0" marR="0" rtl="0" algn="r">
              <a:spcBef>
                <a:spcPts val="0"/>
              </a:spcBef>
              <a:buNone/>
              <a:defRPr sz="33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71600" y="659131"/>
            <a:ext cx="24688800" cy="27432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12100"/>
              <a:buFont typeface="Calibri"/>
              <a:buNone/>
              <a:defRPr b="0" i="0" sz="12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371600" y="3840481"/>
            <a:ext cx="24688800" cy="10862311"/>
          </a:xfrm>
          <a:prstGeom prst="rect">
            <a:avLst/>
          </a:prstGeom>
          <a:noFill/>
          <a:ln>
            <a:noFill/>
          </a:ln>
        </p:spPr>
        <p:txBody>
          <a:bodyPr anchorCtr="0" anchor="t" bIns="91425" lIns="91425" spcFirstLastPara="1" rIns="91425" wrap="square" tIns="91425"/>
          <a:lstStyle>
            <a:lvl1pPr indent="-787400" lvl="0" marL="457200" marR="0" rtl="0" algn="l">
              <a:spcBef>
                <a:spcPts val="1760"/>
              </a:spcBef>
              <a:spcAft>
                <a:spcPts val="0"/>
              </a:spcAft>
              <a:buClr>
                <a:schemeClr val="dk1"/>
              </a:buClr>
              <a:buSzPts val="8800"/>
              <a:buFont typeface="Arial"/>
              <a:buChar char="•"/>
              <a:defRPr b="0" i="0" sz="8800" u="none" cap="none" strike="noStrike">
                <a:solidFill>
                  <a:schemeClr val="dk1"/>
                </a:solidFill>
                <a:latin typeface="Calibri"/>
                <a:ea typeface="Calibri"/>
                <a:cs typeface="Calibri"/>
                <a:sym typeface="Calibri"/>
              </a:defRPr>
            </a:lvl1pPr>
            <a:lvl2pPr indent="-717550" lvl="1" marL="914400" marR="0" rtl="0" algn="l">
              <a:spcBef>
                <a:spcPts val="1540"/>
              </a:spcBef>
              <a:spcAft>
                <a:spcPts val="0"/>
              </a:spcAft>
              <a:buClr>
                <a:schemeClr val="dk1"/>
              </a:buClr>
              <a:buSzPts val="7700"/>
              <a:buFont typeface="Arial"/>
              <a:buChar char="–"/>
              <a:defRPr b="0" i="0" sz="7700" u="none" cap="none" strike="noStrike">
                <a:solidFill>
                  <a:schemeClr val="dk1"/>
                </a:solidFill>
                <a:latin typeface="Calibri"/>
                <a:ea typeface="Calibri"/>
                <a:cs typeface="Calibri"/>
                <a:sym typeface="Calibri"/>
              </a:defRPr>
            </a:lvl2pPr>
            <a:lvl3pPr indent="-647700" lvl="2" marL="1371600" marR="0" rtl="0" algn="l">
              <a:spcBef>
                <a:spcPts val="1320"/>
              </a:spcBef>
              <a:spcAft>
                <a:spcPts val="0"/>
              </a:spcAft>
              <a:buClr>
                <a:schemeClr val="dk1"/>
              </a:buClr>
              <a:buSzPts val="6600"/>
              <a:buFont typeface="Arial"/>
              <a:buChar char="•"/>
              <a:defRPr b="0" i="0" sz="6600" u="none" cap="none" strike="noStrike">
                <a:solidFill>
                  <a:schemeClr val="dk1"/>
                </a:solidFill>
                <a:latin typeface="Calibri"/>
                <a:ea typeface="Calibri"/>
                <a:cs typeface="Calibri"/>
                <a:sym typeface="Calibri"/>
              </a:defRPr>
            </a:lvl3pPr>
            <a:lvl4pPr indent="-577850" lvl="3" marL="1828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4pPr>
            <a:lvl5pPr indent="-577850" lvl="4" marL="22860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5pPr>
            <a:lvl6pPr indent="-577850" lvl="5" marL="27432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6pPr>
            <a:lvl7pPr indent="-577850" lvl="6" marL="32004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7pPr>
            <a:lvl8pPr indent="-577850" lvl="7" marL="36576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8pPr>
            <a:lvl9pPr indent="-577850" lvl="8" marL="4114800" marR="0" rtl="0" algn="l">
              <a:spcBef>
                <a:spcPts val="1100"/>
              </a:spcBef>
              <a:spcAft>
                <a:spcPts val="0"/>
              </a:spcAft>
              <a:buClr>
                <a:schemeClr val="dk1"/>
              </a:buClr>
              <a:buSzPts val="5500"/>
              <a:buFont typeface="Arial"/>
              <a:buChar char="•"/>
              <a:defRPr b="0" i="0" sz="5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371600" y="15255241"/>
            <a:ext cx="6400800" cy="8763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9372600" y="15255241"/>
            <a:ext cx="8686800" cy="8763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3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9659600" y="15255241"/>
            <a:ext cx="6400800" cy="876300"/>
          </a:xfrm>
          <a:prstGeom prst="rect">
            <a:avLst/>
          </a:prstGeom>
          <a:noFill/>
          <a:ln>
            <a:noFill/>
          </a:ln>
        </p:spPr>
        <p:txBody>
          <a:bodyPr anchorCtr="0" anchor="ctr" bIns="125400" lIns="250800" spcFirstLastPara="1" rIns="250800" wrap="square" tIns="125400">
            <a:noAutofit/>
          </a:bodyPr>
          <a:lstStyle>
            <a:lvl1pPr indent="0" lvl="0" marL="0" marR="0" rtl="0" algn="r">
              <a:spcBef>
                <a:spcPts val="0"/>
              </a:spcBef>
              <a:buNone/>
              <a:defRPr b="0" i="0" sz="3300" u="none" cap="none" strike="noStrike">
                <a:solidFill>
                  <a:srgbClr val="888888"/>
                </a:solidFill>
                <a:latin typeface="Calibri"/>
                <a:ea typeface="Calibri"/>
                <a:cs typeface="Calibri"/>
                <a:sym typeface="Calibri"/>
              </a:defRPr>
            </a:lvl1pPr>
            <a:lvl2pPr indent="0" lvl="1" marL="0" marR="0" rtl="0" algn="r">
              <a:spcBef>
                <a:spcPts val="0"/>
              </a:spcBef>
              <a:buNone/>
              <a:defRPr b="0" i="0" sz="3300" u="none" cap="none" strike="noStrike">
                <a:solidFill>
                  <a:srgbClr val="888888"/>
                </a:solidFill>
                <a:latin typeface="Calibri"/>
                <a:ea typeface="Calibri"/>
                <a:cs typeface="Calibri"/>
                <a:sym typeface="Calibri"/>
              </a:defRPr>
            </a:lvl2pPr>
            <a:lvl3pPr indent="0" lvl="2" marL="0" marR="0" rtl="0" algn="r">
              <a:spcBef>
                <a:spcPts val="0"/>
              </a:spcBef>
              <a:buNone/>
              <a:defRPr b="0" i="0" sz="3300" u="none" cap="none" strike="noStrike">
                <a:solidFill>
                  <a:srgbClr val="888888"/>
                </a:solidFill>
                <a:latin typeface="Calibri"/>
                <a:ea typeface="Calibri"/>
                <a:cs typeface="Calibri"/>
                <a:sym typeface="Calibri"/>
              </a:defRPr>
            </a:lvl3pPr>
            <a:lvl4pPr indent="0" lvl="3" marL="0" marR="0" rtl="0" algn="r">
              <a:spcBef>
                <a:spcPts val="0"/>
              </a:spcBef>
              <a:buNone/>
              <a:defRPr b="0" i="0" sz="3300" u="none" cap="none" strike="noStrike">
                <a:solidFill>
                  <a:srgbClr val="888888"/>
                </a:solidFill>
                <a:latin typeface="Calibri"/>
                <a:ea typeface="Calibri"/>
                <a:cs typeface="Calibri"/>
                <a:sym typeface="Calibri"/>
              </a:defRPr>
            </a:lvl4pPr>
            <a:lvl5pPr indent="0" lvl="4" marL="0" marR="0" rtl="0" algn="r">
              <a:spcBef>
                <a:spcPts val="0"/>
              </a:spcBef>
              <a:buNone/>
              <a:defRPr b="0" i="0" sz="3300" u="none" cap="none" strike="noStrike">
                <a:solidFill>
                  <a:srgbClr val="888888"/>
                </a:solidFill>
                <a:latin typeface="Calibri"/>
                <a:ea typeface="Calibri"/>
                <a:cs typeface="Calibri"/>
                <a:sym typeface="Calibri"/>
              </a:defRPr>
            </a:lvl5pPr>
            <a:lvl6pPr indent="0" lvl="5" marL="0" marR="0" rtl="0" algn="r">
              <a:spcBef>
                <a:spcPts val="0"/>
              </a:spcBef>
              <a:buNone/>
              <a:defRPr b="0" i="0" sz="3300" u="none" cap="none" strike="noStrike">
                <a:solidFill>
                  <a:srgbClr val="888888"/>
                </a:solidFill>
                <a:latin typeface="Calibri"/>
                <a:ea typeface="Calibri"/>
                <a:cs typeface="Calibri"/>
                <a:sym typeface="Calibri"/>
              </a:defRPr>
            </a:lvl6pPr>
            <a:lvl7pPr indent="0" lvl="6" marL="0" marR="0" rtl="0" algn="r">
              <a:spcBef>
                <a:spcPts val="0"/>
              </a:spcBef>
              <a:buNone/>
              <a:defRPr b="0" i="0" sz="3300" u="none" cap="none" strike="noStrike">
                <a:solidFill>
                  <a:srgbClr val="888888"/>
                </a:solidFill>
                <a:latin typeface="Calibri"/>
                <a:ea typeface="Calibri"/>
                <a:cs typeface="Calibri"/>
                <a:sym typeface="Calibri"/>
              </a:defRPr>
            </a:lvl7pPr>
            <a:lvl8pPr indent="0" lvl="7" marL="0" marR="0" rtl="0" algn="r">
              <a:spcBef>
                <a:spcPts val="0"/>
              </a:spcBef>
              <a:buNone/>
              <a:defRPr b="0" i="0" sz="3300" u="none" cap="none" strike="noStrike">
                <a:solidFill>
                  <a:srgbClr val="888888"/>
                </a:solidFill>
                <a:latin typeface="Calibri"/>
                <a:ea typeface="Calibri"/>
                <a:cs typeface="Calibri"/>
                <a:sym typeface="Calibri"/>
              </a:defRPr>
            </a:lvl8pPr>
            <a:lvl9pPr indent="0" lvl="8" marL="0" marR="0" rtl="0" algn="r">
              <a:spcBef>
                <a:spcPts val="0"/>
              </a:spcBef>
              <a:buNone/>
              <a:defRPr b="0" i="0" sz="33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828400" y="3746500"/>
            <a:ext cx="6188075"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4900" u="none" cap="none" strike="noStrike">
              <a:solidFill>
                <a:schemeClr val="dk1"/>
              </a:solidFill>
              <a:latin typeface="Calibri"/>
              <a:ea typeface="Calibri"/>
              <a:cs typeface="Calibri"/>
              <a:sym typeface="Calibri"/>
            </a:endParaRPr>
          </a:p>
        </p:txBody>
      </p:sp>
      <p:sp>
        <p:nvSpPr>
          <p:cNvPr id="85" name="Google Shape;85;p13"/>
          <p:cNvSpPr txBox="1"/>
          <p:nvPr/>
        </p:nvSpPr>
        <p:spPr>
          <a:xfrm>
            <a:off x="828400" y="3150550"/>
            <a:ext cx="2071800" cy="4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Introduction</a:t>
            </a:r>
            <a:endParaRPr/>
          </a:p>
        </p:txBody>
      </p:sp>
      <p:sp>
        <p:nvSpPr>
          <p:cNvPr id="86" name="Google Shape;86;p13"/>
          <p:cNvSpPr txBox="1"/>
          <p:nvPr/>
        </p:nvSpPr>
        <p:spPr>
          <a:xfrm>
            <a:off x="828400" y="3610925"/>
            <a:ext cx="5572500" cy="118680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Clr>
                <a:schemeClr val="dk1"/>
              </a:buClr>
              <a:buSzPts val="1100"/>
              <a:buFont typeface="Arial"/>
              <a:buNone/>
            </a:pPr>
            <a:r>
              <a:rPr lang="en-US" sz="1800">
                <a:solidFill>
                  <a:schemeClr val="dk1"/>
                </a:solidFill>
                <a:latin typeface="Helvetica Neue"/>
                <a:ea typeface="Helvetica Neue"/>
                <a:cs typeface="Helvetica Neue"/>
                <a:sym typeface="Helvetica Neue"/>
              </a:rPr>
              <a:t>Tree Adjoining Grammar (TAG, Joshi and Schabes</a:t>
            </a:r>
            <a:endParaRPr sz="1800">
              <a:solidFill>
                <a:schemeClr val="dk1"/>
              </a:solidFill>
              <a:latin typeface="Helvetica Neue"/>
              <a:ea typeface="Helvetica Neue"/>
              <a:cs typeface="Helvetica Neue"/>
              <a:sym typeface="Helvetica Neue"/>
            </a:endParaRPr>
          </a:p>
          <a:p>
            <a:pPr indent="0" lvl="0" marL="0" rtl="0">
              <a:lnSpc>
                <a:spcPct val="115000"/>
              </a:lnSpc>
              <a:spcBef>
                <a:spcPts val="0"/>
              </a:spcBef>
              <a:spcAft>
                <a:spcPts val="0"/>
              </a:spcAft>
              <a:buClr>
                <a:schemeClr val="dk1"/>
              </a:buClr>
              <a:buSzPts val="1100"/>
              <a:buFont typeface="Arial"/>
              <a:buNone/>
            </a:pPr>
            <a:r>
              <a:rPr lang="en-US" sz="1800">
                <a:solidFill>
                  <a:schemeClr val="dk1"/>
                </a:solidFill>
                <a:latin typeface="Helvetica Neue"/>
                <a:ea typeface="Helvetica Neue"/>
                <a:cs typeface="Helvetica Neue"/>
                <a:sym typeface="Helvetica Neue"/>
              </a:rPr>
              <a:t>(1997)) and Combinatory Categorial Grammar</a:t>
            </a:r>
            <a:endParaRPr sz="1800">
              <a:solidFill>
                <a:schemeClr val="dk1"/>
              </a:solidFill>
              <a:latin typeface="Helvetica Neue"/>
              <a:ea typeface="Helvetica Neue"/>
              <a:cs typeface="Helvetica Neue"/>
              <a:sym typeface="Helvetica Neue"/>
            </a:endParaRPr>
          </a:p>
          <a:p>
            <a:pPr indent="0" lvl="0" marL="0" rtl="0">
              <a:lnSpc>
                <a:spcPct val="115000"/>
              </a:lnSpc>
              <a:spcBef>
                <a:spcPts val="0"/>
              </a:spcBef>
              <a:spcAft>
                <a:spcPts val="0"/>
              </a:spcAft>
              <a:buClr>
                <a:schemeClr val="dk1"/>
              </a:buClr>
              <a:buSzPts val="1100"/>
              <a:buFont typeface="Arial"/>
              <a:buNone/>
            </a:pPr>
            <a:r>
              <a:rPr lang="en-US" sz="1800">
                <a:solidFill>
                  <a:schemeClr val="dk1"/>
                </a:solidFill>
                <a:latin typeface="Helvetica Neue"/>
                <a:ea typeface="Helvetica Neue"/>
                <a:cs typeface="Helvetica Neue"/>
                <a:sym typeface="Helvetica Neue"/>
              </a:rPr>
              <a:t>(CCG, Steedman and Baldridge (2011)) are</a:t>
            </a:r>
            <a:endParaRPr sz="1800">
              <a:solidFill>
                <a:schemeClr val="dk1"/>
              </a:solidFill>
              <a:latin typeface="Helvetica Neue"/>
              <a:ea typeface="Helvetica Neue"/>
              <a:cs typeface="Helvetica Neue"/>
              <a:sym typeface="Helvetica Neue"/>
            </a:endParaRPr>
          </a:p>
          <a:p>
            <a:pPr indent="0" lvl="0" marL="0" rtl="0">
              <a:lnSpc>
                <a:spcPct val="115000"/>
              </a:lnSpc>
              <a:spcBef>
                <a:spcPts val="0"/>
              </a:spcBef>
              <a:spcAft>
                <a:spcPts val="0"/>
              </a:spcAft>
              <a:buClr>
                <a:schemeClr val="dk1"/>
              </a:buClr>
              <a:buSzPts val="1100"/>
              <a:buFont typeface="Arial"/>
              <a:buNone/>
            </a:pPr>
            <a:r>
              <a:rPr lang="en-US" sz="1800">
                <a:solidFill>
                  <a:schemeClr val="dk1"/>
                </a:solidFill>
                <a:latin typeface="Helvetica Neue"/>
                <a:ea typeface="Helvetica Neue"/>
                <a:cs typeface="Helvetica Neue"/>
                <a:sym typeface="Helvetica Neue"/>
              </a:rPr>
              <a:t>both mildly context-sensitive grammar formalisms</a:t>
            </a:r>
            <a:endParaRPr sz="1800">
              <a:solidFill>
                <a:schemeClr val="dk1"/>
              </a:solidFill>
              <a:latin typeface="Helvetica Neue"/>
              <a:ea typeface="Helvetica Neue"/>
              <a:cs typeface="Helvetica Neue"/>
              <a:sym typeface="Helvetica Neue"/>
            </a:endParaRPr>
          </a:p>
          <a:p>
            <a:pPr indent="0" lvl="0" marL="0" rtl="0">
              <a:lnSpc>
                <a:spcPct val="115000"/>
              </a:lnSpc>
              <a:spcBef>
                <a:spcPts val="0"/>
              </a:spcBef>
              <a:spcAft>
                <a:spcPts val="0"/>
              </a:spcAft>
              <a:buClr>
                <a:schemeClr val="dk1"/>
              </a:buClr>
              <a:buSzPts val="1100"/>
              <a:buFont typeface="Arial"/>
              <a:buNone/>
            </a:pPr>
            <a:r>
              <a:rPr lang="en-US" sz="1800">
                <a:solidFill>
                  <a:schemeClr val="dk1"/>
                </a:solidFill>
                <a:latin typeface="Helvetica Neue"/>
                <a:ea typeface="Helvetica Neue"/>
                <a:cs typeface="Helvetica Neue"/>
                <a:sym typeface="Helvetica Neue"/>
              </a:rPr>
              <a:t>that are lexicalized: every elementary structure is associated with exactly one lexical item, and every</a:t>
            </a:r>
            <a:endParaRPr sz="1800">
              <a:solidFill>
                <a:schemeClr val="dk1"/>
              </a:solidFill>
              <a:latin typeface="Helvetica Neue"/>
              <a:ea typeface="Helvetica Neue"/>
              <a:cs typeface="Helvetica Neue"/>
              <a:sym typeface="Helvetica Neue"/>
            </a:endParaRPr>
          </a:p>
          <a:p>
            <a:pPr indent="0" lvl="0" marL="0" rtl="0">
              <a:lnSpc>
                <a:spcPct val="115000"/>
              </a:lnSpc>
              <a:spcBef>
                <a:spcPts val="0"/>
              </a:spcBef>
              <a:spcAft>
                <a:spcPts val="0"/>
              </a:spcAft>
              <a:buClr>
                <a:schemeClr val="dk1"/>
              </a:buClr>
              <a:buSzPts val="1100"/>
              <a:buFont typeface="Arial"/>
              <a:buNone/>
            </a:pPr>
            <a:r>
              <a:rPr lang="en-US" sz="1800">
                <a:solidFill>
                  <a:schemeClr val="dk1"/>
                </a:solidFill>
                <a:latin typeface="Helvetica Neue"/>
                <a:ea typeface="Helvetica Neue"/>
                <a:cs typeface="Helvetica Neue"/>
                <a:sym typeface="Helvetica Neue"/>
              </a:rPr>
              <a:t>lexical item of the language is associated with</a:t>
            </a:r>
            <a:endParaRPr sz="1800">
              <a:solidFill>
                <a:schemeClr val="dk1"/>
              </a:solidFill>
              <a:latin typeface="Helvetica Neue"/>
              <a:ea typeface="Helvetica Neue"/>
              <a:cs typeface="Helvetica Neue"/>
              <a:sym typeface="Helvetica Neue"/>
            </a:endParaRPr>
          </a:p>
          <a:p>
            <a:pPr indent="0" lvl="0" marL="0" rtl="0">
              <a:lnSpc>
                <a:spcPct val="115000"/>
              </a:lnSpc>
              <a:spcBef>
                <a:spcPts val="0"/>
              </a:spcBef>
              <a:spcAft>
                <a:spcPts val="0"/>
              </a:spcAft>
              <a:buClr>
                <a:schemeClr val="dk1"/>
              </a:buClr>
              <a:buSzPts val="1100"/>
              <a:buFont typeface="Arial"/>
              <a:buNone/>
            </a:pPr>
            <a:r>
              <a:rPr lang="en-US" sz="1800">
                <a:solidFill>
                  <a:schemeClr val="dk1"/>
                </a:solidFill>
                <a:latin typeface="Helvetica Neue"/>
                <a:ea typeface="Helvetica Neue"/>
                <a:cs typeface="Helvetica Neue"/>
                <a:sym typeface="Helvetica Neue"/>
              </a:rPr>
              <a:t>a finite set of elementary structures in the grammar</a:t>
            </a:r>
            <a:endParaRPr sz="1800">
              <a:solidFill>
                <a:schemeClr val="dk1"/>
              </a:solidFill>
              <a:latin typeface="Helvetica Neue"/>
              <a:ea typeface="Helvetica Neue"/>
              <a:cs typeface="Helvetica Neue"/>
              <a:sym typeface="Helvetica Neue"/>
            </a:endParaRPr>
          </a:p>
          <a:p>
            <a:pPr indent="0" lvl="0" marL="0" rtl="0">
              <a:lnSpc>
                <a:spcPct val="115000"/>
              </a:lnSpc>
              <a:spcBef>
                <a:spcPts val="0"/>
              </a:spcBef>
              <a:spcAft>
                <a:spcPts val="0"/>
              </a:spcAft>
              <a:buClr>
                <a:schemeClr val="dk1"/>
              </a:buClr>
              <a:buSzPts val="1100"/>
              <a:buFont typeface="Arial"/>
              <a:buNone/>
            </a:pPr>
            <a:r>
              <a:rPr lang="en-US" sz="1800">
                <a:solidFill>
                  <a:schemeClr val="dk1"/>
                </a:solidFill>
                <a:latin typeface="Helvetica Neue"/>
                <a:ea typeface="Helvetica Neue"/>
                <a:cs typeface="Helvetica Neue"/>
                <a:sym typeface="Helvetica Neue"/>
              </a:rPr>
              <a:t>(Rambow and Joshi, 1994). In TAG and CCG, the task of parsing can be decomposed into two</a:t>
            </a:r>
            <a:endParaRPr sz="1800">
              <a:solidFill>
                <a:schemeClr val="dk1"/>
              </a:solidFill>
              <a:latin typeface="Helvetica Neue"/>
              <a:ea typeface="Helvetica Neue"/>
              <a:cs typeface="Helvetica Neue"/>
              <a:sym typeface="Helvetica Neue"/>
            </a:endParaRPr>
          </a:p>
          <a:p>
            <a:pPr indent="0" lvl="0" marL="0" rtl="0">
              <a:lnSpc>
                <a:spcPct val="115000"/>
              </a:lnSpc>
              <a:spcBef>
                <a:spcPts val="0"/>
              </a:spcBef>
              <a:spcAft>
                <a:spcPts val="0"/>
              </a:spcAft>
              <a:buNone/>
            </a:pPr>
            <a:r>
              <a:rPr lang="en-US" sz="1800">
                <a:solidFill>
                  <a:schemeClr val="dk1"/>
                </a:solidFill>
                <a:latin typeface="Helvetica Neue"/>
                <a:ea typeface="Helvetica Neue"/>
                <a:cs typeface="Helvetica Neue"/>
                <a:sym typeface="Helvetica Neue"/>
              </a:rPr>
              <a:t>phases: supertagging, where elementary units or supertags are assigned to each lexical item and parsing where these supertags are combined together. The first phase of supertagging can be considered as “almost parsing” because supertags for a sentence almost always determine a unique parse (Bangalore and Joshi, 1999). This near uniqueness of a parse given a gold sequence of supertags has been confirmed empirically (TAG: Bangalore et al. (2009); Chung et al. (2016); Kasai et al. (2017); CCG: Lewis et al. (2016)). We focus on TAG parsing in this work. TAG differs from CCG in having a more varied set of supertags. Concretely, the TAG-annotated version of the WSJ Penn Treebank (Marcus et al., 1993) that we use (Chen, 2001) includes 4727 distinct supertags (2165 occur once) while the CCG-annotated version (Hockenmaier and Steedman, 2007) only includes 1286 distinct supertags (439 occur once). This large set of supertags in TAG presents a severe challenge in supertagging and causes a large discrepancy in parsing performance with gold supertags and predicted supertags (Bangalore et al., 2009; Chung et al., 2016; Kasai et al., 2017). In this work, we present a supertagger and a parser that substantially improve upon previously reported results. </a:t>
            </a:r>
            <a:endParaRPr sz="1800">
              <a:solidFill>
                <a:schemeClr val="dk1"/>
              </a:solidFill>
              <a:latin typeface="Helvetica Neue"/>
              <a:ea typeface="Helvetica Neue"/>
              <a:cs typeface="Helvetica Neue"/>
              <a:sym typeface="Helvetica Neue"/>
            </a:endParaRPr>
          </a:p>
        </p:txBody>
      </p:sp>
      <p:sp>
        <p:nvSpPr>
          <p:cNvPr id="87" name="Google Shape;87;p13"/>
          <p:cNvSpPr txBox="1"/>
          <p:nvPr/>
        </p:nvSpPr>
        <p:spPr>
          <a:xfrm>
            <a:off x="6731000" y="3149600"/>
            <a:ext cx="3251100" cy="39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71EE"/>
                </a:solidFill>
                <a:latin typeface="Helvetica Neue"/>
                <a:ea typeface="Helvetica Neue"/>
                <a:cs typeface="Helvetica Neue"/>
                <a:sym typeface="Helvetica Neue"/>
              </a:rPr>
              <a:t>Supertaggers</a:t>
            </a:r>
            <a:endParaRPr/>
          </a:p>
        </p:txBody>
      </p:sp>
      <p:sp>
        <p:nvSpPr>
          <p:cNvPr id="88" name="Google Shape;88;p13"/>
          <p:cNvSpPr txBox="1"/>
          <p:nvPr/>
        </p:nvSpPr>
        <p:spPr>
          <a:xfrm>
            <a:off x="6817314" y="3620600"/>
            <a:ext cx="6784500" cy="660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Our BiLSTM POS tagger yielded 97.37% and 97.53% tagging accuracy on the dev and test sets, performance on par with the state-of-the-art (Ling et al., 2015; Ma and Hovy, 2016). Seen in the middle section of Table 1 is supertagging performance obtained from various model configurations. “Final concat” in the model name indicates that vectors from forward and backward pass are concatenated only after the final layer. Concatenation happens after each layer otherwise. Numbers immediately after BiLSTM indicate the numbers of layers. CNN, HW, and POS denote respectively character-level CNNs, highway connections, and pipeline POS input from our BiLSTM POS tagger. Firstly, the differences in performance between BiLSTM2 (final concat) and BiLSTM2 and between BiLSTM2 and BiLSTM2-CNN suggest an advantage to performing concatenation after each layer and adding character-level CNNs. Adding predicted POS to the input somewhat helps supertagging though the difference is small. Adding a third BiLSTM layer helps only if there are highway connections, presumably because deeper BiLSTMs are more vulnerable to the vanishing/exploding gradient problem. Our supertagging model (BiLSTM3-HW-CNN-POS) that performs best on the dev set achieves an accuracy of 90.81% on the test set, outperforming the previously best result by more than 1.3%.</a:t>
            </a:r>
            <a:endParaRPr sz="1800">
              <a:latin typeface="Helvetica Neue"/>
              <a:ea typeface="Helvetica Neue"/>
              <a:cs typeface="Helvetica Neue"/>
              <a:sym typeface="Helvetica Neue"/>
            </a:endParaRPr>
          </a:p>
          <a:p>
            <a:pPr indent="0" lvl="0" marL="0" marR="0" rtl="0" algn="l">
              <a:spcBef>
                <a:spcPts val="0"/>
              </a:spcBef>
              <a:spcAft>
                <a:spcPts val="0"/>
              </a:spcAft>
              <a:buNone/>
            </a:pPr>
            <a:r>
              <a:t/>
            </a:r>
            <a:endParaRPr sz="1800">
              <a:latin typeface="Helvetica Neue"/>
              <a:ea typeface="Helvetica Neue"/>
              <a:cs typeface="Helvetica Neue"/>
              <a:sym typeface="Helvetica Neue"/>
            </a:endParaRPr>
          </a:p>
        </p:txBody>
      </p:sp>
      <p:sp>
        <p:nvSpPr>
          <p:cNvPr id="89" name="Google Shape;89;p13"/>
          <p:cNvSpPr txBox="1"/>
          <p:nvPr/>
        </p:nvSpPr>
        <p:spPr>
          <a:xfrm>
            <a:off x="19989800" y="9855800"/>
            <a:ext cx="2376000" cy="562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71EE"/>
                </a:solidFill>
                <a:latin typeface="Helvetica Neue"/>
                <a:ea typeface="Helvetica Neue"/>
                <a:cs typeface="Helvetica Neue"/>
                <a:sym typeface="Helvetica Neue"/>
              </a:rPr>
              <a:t>Conclusion</a:t>
            </a:r>
            <a:endParaRPr/>
          </a:p>
        </p:txBody>
      </p:sp>
      <p:sp>
        <p:nvSpPr>
          <p:cNvPr id="90" name="Google Shape;90;p13"/>
          <p:cNvSpPr txBox="1"/>
          <p:nvPr/>
        </p:nvSpPr>
        <p:spPr>
          <a:xfrm>
            <a:off x="19989800" y="10540500"/>
            <a:ext cx="5842200" cy="474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In this work, we presented a state-of-the-art TAG</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supertagger, a parser, and a joint parser that performs</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POS tagging, supertagging, and parsing.</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The joint parser has the benefit of giving a full syntactic</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analysis of a sentence simultaneously. Furthermore,</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the joint parser achieved the best performance,</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an improvement of over 2.2 LAS points</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from the previous state-of-the-art. We have also</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seen that the joint parser yields state-of-the-art in</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textual entailment and unbounded dependency recovery</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tasks, and raised the possibility that TAG</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can provide useful structural analysis of sentences</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for other NLP tasks. We will explore more applications</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of our TAG parsers in future work</a:t>
            </a:r>
            <a:endParaRPr sz="1800">
              <a:latin typeface="Helvetica Neue"/>
              <a:ea typeface="Helvetica Neue"/>
              <a:cs typeface="Helvetica Neue"/>
              <a:sym typeface="Helvetica Neue"/>
            </a:endParaRPr>
          </a:p>
          <a:p>
            <a:pPr indent="0" lvl="0" marL="0" marR="0" rtl="0" algn="l">
              <a:spcBef>
                <a:spcPts val="0"/>
              </a:spcBef>
              <a:spcAft>
                <a:spcPts val="0"/>
              </a:spcAft>
              <a:buNone/>
            </a:pPr>
            <a:r>
              <a:t/>
            </a:r>
            <a:endParaRPr sz="1800">
              <a:latin typeface="Helvetica Neue"/>
              <a:ea typeface="Helvetica Neue"/>
              <a:cs typeface="Helvetica Neue"/>
              <a:sym typeface="Helvetica Neue"/>
            </a:endParaRPr>
          </a:p>
        </p:txBody>
      </p:sp>
      <p:sp>
        <p:nvSpPr>
          <p:cNvPr id="91" name="Google Shape;91;p13"/>
          <p:cNvSpPr txBox="1"/>
          <p:nvPr/>
        </p:nvSpPr>
        <p:spPr>
          <a:xfrm>
            <a:off x="3786554" y="1365250"/>
            <a:ext cx="20257500" cy="641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aseline="30000" lang="en-US" sz="3600">
                <a:solidFill>
                  <a:schemeClr val="dk1"/>
                </a:solidFill>
                <a:latin typeface="Calibri"/>
                <a:ea typeface="Calibri"/>
                <a:cs typeface="Calibri"/>
                <a:sym typeface="Calibri"/>
              </a:rPr>
              <a:t>Jungo Kasai</a:t>
            </a:r>
            <a:endParaRPr b="0" baseline="30000" i="0" sz="3600" u="none" cap="none" strike="noStrike">
              <a:solidFill>
                <a:schemeClr val="dk1"/>
              </a:solidFill>
              <a:latin typeface="Calibri"/>
              <a:ea typeface="Calibri"/>
              <a:cs typeface="Calibri"/>
              <a:sym typeface="Calibri"/>
            </a:endParaRPr>
          </a:p>
        </p:txBody>
      </p:sp>
      <p:sp>
        <p:nvSpPr>
          <p:cNvPr id="92" name="Google Shape;92;p13"/>
          <p:cNvSpPr txBox="1"/>
          <p:nvPr/>
        </p:nvSpPr>
        <p:spPr>
          <a:xfrm>
            <a:off x="3786554" y="493713"/>
            <a:ext cx="20935200" cy="89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900">
                <a:solidFill>
                  <a:srgbClr val="0071EE"/>
                </a:solidFill>
                <a:latin typeface="Calibri"/>
                <a:ea typeface="Calibri"/>
                <a:cs typeface="Calibri"/>
                <a:sym typeface="Calibri"/>
              </a:rPr>
              <a:t>Tree-Adjoining Grammar Parsing and Applications</a:t>
            </a:r>
            <a:endParaRPr b="0" i="0" sz="4900" u="none" cap="none" strike="noStrike">
              <a:solidFill>
                <a:srgbClr val="0071EE"/>
              </a:solidFill>
              <a:latin typeface="Calibri"/>
              <a:ea typeface="Calibri"/>
              <a:cs typeface="Calibri"/>
              <a:sym typeface="Calibri"/>
            </a:endParaRPr>
          </a:p>
        </p:txBody>
      </p:sp>
      <p:sp>
        <p:nvSpPr>
          <p:cNvPr id="93" name="Google Shape;93;p13"/>
          <p:cNvSpPr txBox="1"/>
          <p:nvPr/>
        </p:nvSpPr>
        <p:spPr>
          <a:xfrm>
            <a:off x="3944815" y="1722438"/>
            <a:ext cx="20239800" cy="52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US" sz="3000" u="none" cap="none" strike="noStrike">
                <a:solidFill>
                  <a:srgbClr val="000000"/>
                </a:solidFill>
                <a:latin typeface="Helvetica Neue"/>
                <a:ea typeface="Helvetica Neue"/>
                <a:cs typeface="Helvetica Neue"/>
                <a:sym typeface="Helvetica Neue"/>
              </a:rPr>
              <a:t>Department of </a:t>
            </a:r>
            <a:r>
              <a:rPr lang="en-US" sz="3000">
                <a:latin typeface="Helvetica Neue"/>
                <a:ea typeface="Helvetica Neue"/>
                <a:cs typeface="Helvetica Neue"/>
                <a:sym typeface="Helvetica Neue"/>
              </a:rPr>
              <a:t>Computer Science</a:t>
            </a:r>
            <a:r>
              <a:rPr i="0" lang="en-US" sz="3000" u="none" cap="none" strike="noStrike">
                <a:solidFill>
                  <a:srgbClr val="000000"/>
                </a:solidFill>
                <a:latin typeface="Helvetica Neue"/>
                <a:ea typeface="Helvetica Neue"/>
                <a:cs typeface="Helvetica Neue"/>
                <a:sym typeface="Helvetica Neue"/>
              </a:rPr>
              <a:t>, Yale </a:t>
            </a:r>
            <a:r>
              <a:rPr lang="en-US" sz="3000">
                <a:latin typeface="Helvetica Neue"/>
                <a:ea typeface="Helvetica Neue"/>
                <a:cs typeface="Helvetica Neue"/>
                <a:sym typeface="Helvetica Neue"/>
              </a:rPr>
              <a:t>University</a:t>
            </a:r>
            <a:endParaRPr i="0" sz="3000" u="none" cap="none" strike="noStrike">
              <a:solidFill>
                <a:srgbClr val="000000"/>
              </a:solidFill>
              <a:latin typeface="Helvetica Neue"/>
              <a:ea typeface="Helvetica Neue"/>
              <a:cs typeface="Helvetica Neue"/>
              <a:sym typeface="Helvetica Neue"/>
            </a:endParaRPr>
          </a:p>
        </p:txBody>
      </p:sp>
      <p:cxnSp>
        <p:nvCxnSpPr>
          <p:cNvPr id="94" name="Google Shape;94;p13"/>
          <p:cNvCxnSpPr/>
          <p:nvPr/>
        </p:nvCxnSpPr>
        <p:spPr>
          <a:xfrm>
            <a:off x="828400" y="2578100"/>
            <a:ext cx="25689600" cy="0"/>
          </a:xfrm>
          <a:prstGeom prst="straightConnector1">
            <a:avLst/>
          </a:prstGeom>
          <a:solidFill>
            <a:schemeClr val="accent1"/>
          </a:solidFill>
          <a:ln cap="flat" cmpd="sng" w="28575">
            <a:solidFill>
              <a:srgbClr val="A5A5A5"/>
            </a:solidFill>
            <a:prstDash val="solid"/>
            <a:round/>
            <a:headEnd len="sm" w="sm" type="none"/>
            <a:tailEnd len="sm" w="sm" type="none"/>
          </a:ln>
        </p:spPr>
      </p:cxnSp>
      <p:pic>
        <p:nvPicPr>
          <p:cNvPr descr="C:\Users\Dragomir Radev\Dropbox\Drago\Yale_University_logo.svg.png" id="95" name="Google Shape;95;p13"/>
          <p:cNvPicPr preferRelativeResize="0"/>
          <p:nvPr/>
        </p:nvPicPr>
        <p:blipFill rotWithShape="1">
          <a:blip r:embed="rId3">
            <a:alphaModFix/>
          </a:blip>
          <a:srcRect b="0" l="0" r="0" t="0"/>
          <a:stretch/>
        </p:blipFill>
        <p:spPr>
          <a:xfrm>
            <a:off x="1253525" y="541088"/>
            <a:ext cx="1846800" cy="797824"/>
          </a:xfrm>
          <a:prstGeom prst="rect">
            <a:avLst/>
          </a:prstGeom>
          <a:noFill/>
          <a:ln>
            <a:noFill/>
          </a:ln>
        </p:spPr>
      </p:pic>
      <p:pic>
        <p:nvPicPr>
          <p:cNvPr id="96" name="Google Shape;96;p13"/>
          <p:cNvPicPr preferRelativeResize="0"/>
          <p:nvPr/>
        </p:nvPicPr>
        <p:blipFill rotWithShape="1">
          <a:blip r:embed="rId4">
            <a:alphaModFix/>
          </a:blip>
          <a:srcRect b="0" l="0" r="0" t="0"/>
          <a:stretch/>
        </p:blipFill>
        <p:spPr>
          <a:xfrm>
            <a:off x="1039005" y="1422827"/>
            <a:ext cx="2275838" cy="1000311"/>
          </a:xfrm>
          <a:prstGeom prst="rect">
            <a:avLst/>
          </a:prstGeom>
          <a:noFill/>
          <a:ln>
            <a:noFill/>
          </a:ln>
        </p:spPr>
      </p:pic>
      <p:sp>
        <p:nvSpPr>
          <p:cNvPr id="97" name="Google Shape;97;p13"/>
          <p:cNvSpPr txBox="1"/>
          <p:nvPr/>
        </p:nvSpPr>
        <p:spPr>
          <a:xfrm>
            <a:off x="13589000" y="3149600"/>
            <a:ext cx="2870100" cy="4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71EE"/>
                </a:solidFill>
                <a:latin typeface="Helvetica Neue"/>
                <a:ea typeface="Helvetica Neue"/>
                <a:cs typeface="Helvetica Neue"/>
                <a:sym typeface="Helvetica Neue"/>
              </a:rPr>
              <a:t>Parsers</a:t>
            </a:r>
            <a:endParaRPr/>
          </a:p>
        </p:txBody>
      </p:sp>
      <p:sp>
        <p:nvSpPr>
          <p:cNvPr id="98" name="Google Shape;98;p13"/>
          <p:cNvSpPr txBox="1"/>
          <p:nvPr/>
        </p:nvSpPr>
        <p:spPr>
          <a:xfrm>
            <a:off x="13665200" y="3702050"/>
            <a:ext cx="5989500" cy="999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lang="en-US" sz="1800">
                <a:latin typeface="Helvetica Neue"/>
                <a:ea typeface="Helvetica Neue"/>
                <a:cs typeface="Helvetica Neue"/>
                <a:sym typeface="Helvetica Neue"/>
              </a:rPr>
              <a:t>Table 3 shows parsing results on the dev set. Abbreviations for models are as before with one</a:t>
            </a:r>
            <a:endParaRPr sz="1800">
              <a:latin typeface="Helvetica Neue"/>
              <a:ea typeface="Helvetica Neue"/>
              <a:cs typeface="Helvetica Neue"/>
              <a:sym typeface="Helvetica Neue"/>
            </a:endParaRPr>
          </a:p>
          <a:p>
            <a:pPr indent="0" lvl="0" marL="0" marR="0" rtl="0" algn="l">
              <a:spcBef>
                <a:spcPts val="0"/>
              </a:spcBef>
              <a:spcAft>
                <a:spcPts val="0"/>
              </a:spcAft>
              <a:buSzPts val="1100"/>
              <a:buNone/>
            </a:pPr>
            <a:r>
              <a:rPr lang="en-US" sz="1800">
                <a:latin typeface="Helvetica Neue"/>
                <a:ea typeface="Helvetica Neue"/>
                <a:cs typeface="Helvetica Neue"/>
                <a:sym typeface="Helvetica Neue"/>
              </a:rPr>
              <a:t>addition: Stag denotes pipeline supertag input</a:t>
            </a:r>
            <a:endParaRPr sz="1800">
              <a:latin typeface="Helvetica Neue"/>
              <a:ea typeface="Helvetica Neue"/>
              <a:cs typeface="Helvetica Neue"/>
              <a:sym typeface="Helvetica Neue"/>
            </a:endParaRPr>
          </a:p>
          <a:p>
            <a:pPr indent="0" lvl="0" marL="0" marR="0" rtl="0" algn="l">
              <a:spcBef>
                <a:spcPts val="0"/>
              </a:spcBef>
              <a:spcAft>
                <a:spcPts val="0"/>
              </a:spcAft>
              <a:buSzPts val="1100"/>
              <a:buNone/>
            </a:pPr>
            <a:r>
              <a:rPr lang="en-US" sz="1800">
                <a:latin typeface="Helvetica Neue"/>
                <a:ea typeface="Helvetica Neue"/>
                <a:cs typeface="Helvetica Neue"/>
                <a:sym typeface="Helvetica Neue"/>
              </a:rPr>
              <a:t>from our best supertagger (BiLSTM3-HW-CNN-POS</a:t>
            </a:r>
            <a:endParaRPr sz="1800">
              <a:latin typeface="Helvetica Neue"/>
              <a:ea typeface="Helvetica Neue"/>
              <a:cs typeface="Helvetica Neue"/>
              <a:sym typeface="Helvetica Neue"/>
            </a:endParaRPr>
          </a:p>
          <a:p>
            <a:pPr indent="0" lvl="0" marL="0" marR="0" rtl="0" algn="l">
              <a:spcBef>
                <a:spcPts val="0"/>
              </a:spcBef>
              <a:spcAft>
                <a:spcPts val="0"/>
              </a:spcAft>
              <a:buSzPts val="1100"/>
              <a:buNone/>
            </a:pPr>
            <a:r>
              <a:rPr lang="en-US" sz="1800">
                <a:latin typeface="Helvetica Neue"/>
                <a:ea typeface="Helvetica Neue"/>
                <a:cs typeface="Helvetica Neue"/>
                <a:sym typeface="Helvetica Neue"/>
              </a:rPr>
              <a:t>in Table 1). As with supertagging, we observe a gain from adding character-level CNNs. Interestingly, adding predicted POS tags or supertags deteriorates performance with BiLSTM3. These results suggest that morphological information and word information from character-level CNNs and word embeddings overwhelm the information from predicted POS tags and supertags.</a:t>
            </a:r>
            <a:endParaRPr sz="1800">
              <a:latin typeface="Helvetica Neue"/>
              <a:ea typeface="Helvetica Neue"/>
              <a:cs typeface="Helvetica Neue"/>
              <a:sym typeface="Helvetica Neue"/>
            </a:endParaRPr>
          </a:p>
          <a:p>
            <a:pPr indent="0" lvl="0" marL="0" marR="0" rtl="0" algn="l">
              <a:spcBef>
                <a:spcPts val="0"/>
              </a:spcBef>
              <a:spcAft>
                <a:spcPts val="0"/>
              </a:spcAft>
              <a:buSzPts val="1100"/>
              <a:buNone/>
            </a:pPr>
            <a:r>
              <a:rPr lang="en-US" sz="1800">
                <a:latin typeface="Helvetica Neue"/>
                <a:ea typeface="Helvetica Neue"/>
                <a:cs typeface="Helvetica Neue"/>
                <a:sym typeface="Helvetica Neue"/>
              </a:rPr>
              <a:t>Again, highway connections become crucial as the</a:t>
            </a:r>
            <a:endParaRPr sz="1800">
              <a:latin typeface="Helvetica Neue"/>
              <a:ea typeface="Helvetica Neue"/>
              <a:cs typeface="Helvetica Neue"/>
              <a:sym typeface="Helvetica Neue"/>
            </a:endParaRPr>
          </a:p>
          <a:p>
            <a:pPr indent="0" lvl="0" marL="0" marR="0" rtl="0" algn="l">
              <a:spcBef>
                <a:spcPts val="0"/>
              </a:spcBef>
              <a:spcAft>
                <a:spcPts val="0"/>
              </a:spcAft>
              <a:buSzPts val="1100"/>
              <a:buNone/>
            </a:pPr>
            <a:r>
              <a:rPr lang="en-US" sz="1800">
                <a:latin typeface="Helvetica Neue"/>
                <a:ea typeface="Helvetica Neue"/>
                <a:cs typeface="Helvetica Neue"/>
                <a:sym typeface="Helvetica Neue"/>
              </a:rPr>
              <a:t>number of layers increases. We finally evaluate the parsing model with the best dev performance (BiLSTM4-HW-CNN) on the test set (Table 3). It achieves 91.37 LAS points and 92.77 UAS points, improvements of 1.8 and 1.7 points respectively from the state-of-the-art.</a:t>
            </a:r>
            <a:endParaRPr sz="1800">
              <a:latin typeface="Helvetica Neue"/>
              <a:ea typeface="Helvetica Neue"/>
              <a:cs typeface="Helvetica Neue"/>
              <a:sym typeface="Helvetica Neue"/>
            </a:endParaRPr>
          </a:p>
          <a:p>
            <a:pPr indent="0" lvl="0" marL="0" marR="0" rtl="0" algn="l">
              <a:spcBef>
                <a:spcPts val="0"/>
              </a:spcBef>
              <a:spcAft>
                <a:spcPts val="0"/>
              </a:spcAft>
              <a:buSzPts val="1100"/>
              <a:buNone/>
            </a:pPr>
            <a:r>
              <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We provide joint modeling results for supertagging</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and parsing in Tables 2 and 3. For these</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joint models, we employed the best parsing configuration (4 layers of BiLSTMs, character-level</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CNNs, and highway connections), with and without</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POS tagging added as an additional task. We</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can observe that our full joint model that performs</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POS tagging, supertagging, and parsing further</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improves performance in all of the three tasks,</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yielding the test result of 91.89 LAS and 93.26</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UAS points, an improvement of more than 2.2</a:t>
            </a:r>
            <a:endParaRPr sz="1800">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rPr lang="en-US" sz="1800">
                <a:latin typeface="Helvetica Neue"/>
                <a:ea typeface="Helvetica Neue"/>
                <a:cs typeface="Helvetica Neue"/>
                <a:sym typeface="Helvetica Neue"/>
              </a:rPr>
              <a:t>points each from the state-of-the-art.</a:t>
            </a:r>
            <a:endParaRPr sz="1800">
              <a:latin typeface="Helvetica Neue"/>
              <a:ea typeface="Helvetica Neue"/>
              <a:cs typeface="Helvetica Neue"/>
              <a:sym typeface="Helvetica Neue"/>
            </a:endParaRPr>
          </a:p>
          <a:p>
            <a:pPr indent="0" lvl="0" marL="0" marR="0" rtl="0" algn="l">
              <a:spcBef>
                <a:spcPts val="0"/>
              </a:spcBef>
              <a:spcAft>
                <a:spcPts val="0"/>
              </a:spcAft>
              <a:buNone/>
            </a:pPr>
            <a:r>
              <a:t/>
            </a:r>
            <a:endParaRPr sz="1800">
              <a:latin typeface="Helvetica Neue"/>
              <a:ea typeface="Helvetica Neue"/>
              <a:cs typeface="Helvetica Neue"/>
              <a:sym typeface="Helvetica Neue"/>
            </a:endParaRPr>
          </a:p>
        </p:txBody>
      </p:sp>
      <p:pic>
        <p:nvPicPr>
          <p:cNvPr id="99" name="Google Shape;99;p13"/>
          <p:cNvPicPr preferRelativeResize="0"/>
          <p:nvPr/>
        </p:nvPicPr>
        <p:blipFill>
          <a:blip r:embed="rId5">
            <a:alphaModFix/>
          </a:blip>
          <a:stretch>
            <a:fillRect/>
          </a:stretch>
        </p:blipFill>
        <p:spPr>
          <a:xfrm>
            <a:off x="7155875" y="10165285"/>
            <a:ext cx="5989500" cy="5745539"/>
          </a:xfrm>
          <a:prstGeom prst="rect">
            <a:avLst/>
          </a:prstGeom>
          <a:noFill/>
          <a:ln>
            <a:noFill/>
          </a:ln>
        </p:spPr>
      </p:pic>
      <p:pic>
        <p:nvPicPr>
          <p:cNvPr id="100" name="Google Shape;100;p13"/>
          <p:cNvPicPr preferRelativeResize="0"/>
          <p:nvPr/>
        </p:nvPicPr>
        <p:blipFill>
          <a:blip r:embed="rId6">
            <a:alphaModFix/>
          </a:blip>
          <a:stretch>
            <a:fillRect/>
          </a:stretch>
        </p:blipFill>
        <p:spPr>
          <a:xfrm>
            <a:off x="14374382" y="13695950"/>
            <a:ext cx="4571125" cy="1753876"/>
          </a:xfrm>
          <a:prstGeom prst="rect">
            <a:avLst/>
          </a:prstGeom>
          <a:noFill/>
          <a:ln>
            <a:noFill/>
          </a:ln>
        </p:spPr>
      </p:pic>
      <p:pic>
        <p:nvPicPr>
          <p:cNvPr id="101" name="Google Shape;101;p13"/>
          <p:cNvPicPr preferRelativeResize="0"/>
          <p:nvPr/>
        </p:nvPicPr>
        <p:blipFill>
          <a:blip r:embed="rId7">
            <a:alphaModFix/>
          </a:blip>
          <a:stretch>
            <a:fillRect/>
          </a:stretch>
        </p:blipFill>
        <p:spPr>
          <a:xfrm>
            <a:off x="19794275" y="3486789"/>
            <a:ext cx="6188076" cy="56127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