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9107a5ad4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9107a5ad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9317810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93178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0fc432d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0fc43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Clause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-&gt; equals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107a5ad4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107a5a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of mimics the way humans write SQL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0fc432d2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90fc432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90fc432d2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90fc432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0fc432d2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0fc432d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Seq2SQL with more information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0fc432d2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0fc432d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familiar again?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NL2SQL: NLI Matching Model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2"/>
            <a:ext cx="82221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Qingning Yao (Chris), Tao Yu, Dragomir Radev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71900" y="1919075"/>
            <a:ext cx="8222100" cy="25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Intuitive, a</a:t>
            </a:r>
            <a:r>
              <a:rPr lang="en"/>
              <a:t>nalogous to the way humans learn and write SQL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and straightforward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guarantee 100% SQL pattern coverage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Byproduct: Data Augmentation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71900" y="1919075"/>
            <a:ext cx="82221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Strip SQLs to skeleton, leaving behind replacements tokens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{COLUMN NAME}</a:t>
            </a:r>
            <a:r>
              <a:rPr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{VALUE}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non-keyword stripped from SQL to strip questions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Non-keywords: either column names or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other statistical approaches like word frequency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(Possibly) Hand pick some reusable high-quality Question-Pattern-SQL-Pattern pairs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Deduct column types statistically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can column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order_type</a:t>
            </a:r>
            <a:r>
              <a:rPr lang="en"/>
              <a:t> be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/>
              <a:t>’ed over?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new Question-SQL pairs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Summarizing SQL patterns from training data, identify which pattern matches the input question and construct SQL with question and pattern.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Pattern?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SQL stripped down to skeleton. For example: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2401200"/>
            <a:ext cx="82221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Question: </a:t>
            </a:r>
            <a:r>
              <a:rPr b="1" lang="en"/>
              <a:t>"Find the name of customers who are living in Colorado."</a:t>
            </a:r>
            <a:endParaRPr b="1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0" y="2956375"/>
            <a:ext cx="30798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3020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t1.customer_name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t1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customer_addresses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t2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t1.customer_id 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t2.customer_id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addresses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t3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t2.address_id 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t3.address_id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t3.state_province_county  </a:t>
            </a: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"Colorado"</a:t>
            </a:r>
            <a:br>
              <a:rPr b="1" lang="en" sz="9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9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1056300" y="4496000"/>
            <a:ext cx="9672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SQL</a:t>
            </a:r>
            <a:endParaRPr b="1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51825" y="2956375"/>
            <a:ext cx="2638500" cy="1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SELECT {COLUMN}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WHERE {COLUMN} = {VALUE}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923875" y="4496000"/>
            <a:ext cx="10944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Pattern</a:t>
            </a:r>
            <a:endParaRPr b="1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862350" y="2956375"/>
            <a:ext cx="2638500" cy="1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select where equals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923850" y="4282700"/>
            <a:ext cx="25155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Pattern (</a:t>
            </a:r>
            <a:r>
              <a:rPr b="1" lang="en"/>
              <a:t>Simplified and Naturalized)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patterns are there?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1900" y="1919075"/>
            <a:ext cx="82221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Out of the 5000+ preprocessed SQLs that we are having right now, there are around </a:t>
            </a:r>
            <a:r>
              <a:rPr b="1" lang="en"/>
              <a:t>70</a:t>
            </a:r>
            <a:r>
              <a:rPr lang="en"/>
              <a:t> to </a:t>
            </a:r>
            <a:r>
              <a:rPr b="1" lang="en"/>
              <a:t>400</a:t>
            </a:r>
            <a:r>
              <a:rPr lang="en"/>
              <a:t> patterns depending on the level of simplification, and these should cover the vast majority of all SQLs in real life.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478" y="152400"/>
            <a:ext cx="377769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A: Question-Pattern Match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question, predict which pattern would be the best fit for this question.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existing Natural Language Inference (NLI) models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paraphrase identification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"contradiction" / "entailment" etc., use "match" and "not match"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 A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an NLI model by </a:t>
            </a:r>
            <a:r>
              <a:rPr lang="en"/>
              <a:t>Zhiguo Wang, Wael Hamza and Radu Florian: </a:t>
            </a:r>
            <a:r>
              <a:rPr b="1" i="1" lang="en"/>
              <a:t>Bilateral Multi-Perspective Matching for Natural Language Sentences</a:t>
            </a:r>
            <a:r>
              <a:rPr lang="en"/>
              <a:t> (BiMPM).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training data by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random mismatch of training question-pattern pairs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slightly tweaking a correct pair (to capture details)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the evaluation metric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from "correctly identifying match/mismatch"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 "correctly identify the pattern out of all patterns"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6018800" y="2928875"/>
            <a:ext cx="22059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Validation Accuracy:</a:t>
            </a:r>
            <a:endParaRPr sz="24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96.6%</a:t>
            </a:r>
            <a:endParaRPr sz="3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B: SQL Generation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8222100" cy="26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Predicted pattern of the corresponding query of that question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 schema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Generate the </a:t>
            </a:r>
            <a:r>
              <a:rPr b="1" lang="en"/>
              <a:t>most likely SQLs that would retrieve the answer to this question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 We can potentially reuse any other models in this project for Model B.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C: Question-SQL Matching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1900" y="1919075"/>
            <a:ext cx="8222100" cy="26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question and a list of SQL candidates, identify which one among them would be the one that could correctly answer the question.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Potentially another NLI model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trained just like model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