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7071AB-EA31-49BC-B4D5-1548CB7F09D2}">
  <a:tblStyle styleId="{9F7071AB-EA31-49BC-B4D5-1548CB7F0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f0fe8a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f0fe8a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f0fe8a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f0fe8a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f0fe8a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f0fe8a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f0fe8a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f0fe8a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f0fe8a3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f0fe8a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f0fe8a3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f0fe8a3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f0fe8a3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f0fe8a3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f0fe8a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f0fe8a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AST Based Sequence to Sequence Natural Language Question to SQL Method</a:t>
            </a:r>
            <a:endParaRPr sz="2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Yang, Tao Yu, Professor Dragomir Radev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- 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WikiSQL: very simple SQL queries, only contains select … from table where 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Atis/Geoquery/Scholar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SQL queries show </a:t>
            </a:r>
            <a:r>
              <a:rPr lang="en"/>
              <a:t>multiple</a:t>
            </a:r>
            <a:r>
              <a:rPr lang="en"/>
              <a:t> times in dataset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SQL queries show in both training and test dataset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SQL queries is corresponding to only one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- Evaluation Methods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queries exactly match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rder-</a:t>
            </a:r>
            <a:r>
              <a:rPr lang="en"/>
              <a:t>insensitive</a:t>
            </a:r>
            <a:r>
              <a:rPr lang="en"/>
              <a:t>  in select clause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space or bracket does not change </a:t>
            </a:r>
            <a:r>
              <a:rPr lang="en"/>
              <a:t>effectiveness</a:t>
            </a:r>
            <a:r>
              <a:rPr lang="en"/>
              <a:t> of the queries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SQL queries </a:t>
            </a:r>
            <a:r>
              <a:rPr lang="en"/>
              <a:t>execution</a:t>
            </a:r>
            <a:r>
              <a:rPr lang="en"/>
              <a:t> result match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SQL queries could generate same query result (like empty set)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Prepared by LILY Project members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60 Database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5000 </a:t>
            </a:r>
            <a:r>
              <a:rPr lang="en"/>
              <a:t>natural</a:t>
            </a:r>
            <a:r>
              <a:rPr lang="en"/>
              <a:t> language and SQL query pairs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 golden queries and generated queries into syntax tree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SQL queries into several components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component, compare the different in tree structure of golden queries and generated queries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1838575"/>
            <a:ext cx="4221725" cy="22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5822400" y="1439950"/>
            <a:ext cx="30099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root-&gt;statement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statement-&gt;result,from,where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result-&gt;column,colum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column-&gt;col1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column-&gt;col2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from-&gt;table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table-&gt;table1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where-&gt;expression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expression-&gt;left,operation,right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left-&gt;column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column-&gt;col3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operation-&gt;=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right-&gt;literal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literal-&gt;1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71850" y="1154900"/>
            <a:ext cx="774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train SQL into AST and generate a sequence of ordered grammar rules (from top to down and from left to right)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498775" y="2465000"/>
            <a:ext cx="976200" cy="5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25275" y="4253425"/>
            <a:ext cx="4341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col1,col2 from table1 where col3=1;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919925" y="4628950"/>
            <a:ext cx="494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25" y="4265050"/>
            <a:ext cx="6022250" cy="7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25" y="1017800"/>
            <a:ext cx="4664191" cy="32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1235000" y="19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{9F7071AB-EA31-49BC-B4D5-1548CB7F09D2}</a:tableStyleId>
              </a:tblPr>
              <a:tblGrid>
                <a:gridCol w="2926200"/>
                <a:gridCol w="2926200"/>
              </a:tblGrid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SQL Components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select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0.216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select_without_agg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0.140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select_agg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0.424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where_expression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where_operator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0.183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where_nested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group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order by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compound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1079775" y="1036000"/>
            <a:ext cx="6734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only predict column name that shows in training data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Could not predict complex SQL queries (nested, compound clause)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proposed a new dataset and evaluation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served as a baseline of our NL2SQL task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capacity of this model is limited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make progress to improve the 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