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CS 490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Tao Yu’s NL2SQL project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Explaining the problem definition, going over the dataset, and delving into my part of the project.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Natural Language Questions into SQL Queries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Shanelle Roman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&amp; Previous Research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Translation of natural language queries into SQL queries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Zhong 2017: Seq2SQL with Reinforcement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Reinforcement learning on WHERE prediction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Xu and Song 2018: SQLNet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WikiSQL DataSet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are the names of all female students? =&gt;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name where gender = ‘F’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utility: “for each…”, “give me names and student ids”, etc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more real-world dataset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seq2SQL model baseline for this new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WikiSQL vs New Dataset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5"/>
            <a:ext cx="39999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</a:t>
            </a:r>
            <a:endParaRPr/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GROUPBY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SORTBY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ASC / DESC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50350" y="2690275"/>
            <a:ext cx="39999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many students are female?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Vs.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many sports does each female student play?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Seq2SQL: Then vs Now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72956"/>
            <a:ext cx="3999900" cy="211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200" y="1296525"/>
            <a:ext cx="4451400" cy="285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Encoder - Decoder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7575"/>
            <a:ext cx="8839200" cy="198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Future Issues</a:t>
            </a:r>
            <a:endParaRPr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Embeddings of multiple columns with the same name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selection of SQL template format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Reinforcement learning for all of the column components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Finish all of the components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675525" y="1694750"/>
            <a:ext cx="40806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 Dev Agg Accuracy = .48892405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 Dev Sel Accuracy = .1205316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 Dev Cond Accuracy = .371835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