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1" r:id="rId5"/>
    <p:sldId id="278" r:id="rId6"/>
    <p:sldId id="272" r:id="rId7"/>
    <p:sldId id="273" r:id="rId8"/>
    <p:sldId id="270" r:id="rId9"/>
    <p:sldId id="274" r:id="rId10"/>
    <p:sldId id="275" r:id="rId11"/>
    <p:sldId id="277" r:id="rId12"/>
    <p:sldId id="258" r:id="rId13"/>
    <p:sldId id="257" r:id="rId14"/>
    <p:sldId id="260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79" r:id="rId23"/>
    <p:sldId id="280" r:id="rId24"/>
    <p:sldId id="281" r:id="rId25"/>
    <p:sldId id="267" r:id="rId2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4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39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0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9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6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8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7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47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C148-0DE0-3A44-B5EC-51471C30BAA8}" type="datetimeFigureOut">
              <a:rPr lang="fr-FR" smtClean="0"/>
              <a:t>05/05/22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3F83-9922-DC45-9AD2-F303A710D6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78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5631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 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Predator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baseline="0" dirty="0" smtClean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</a:t>
                      </a:r>
                      <a:r>
                        <a:rPr lang="fr-FR" baseline="0" dirty="0" smtClean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Predator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Connecteur droit avec flèche 2"/>
          <p:cNvCxnSpPr/>
          <p:nvPr/>
        </p:nvCxnSpPr>
        <p:spPr>
          <a:xfrm flipH="1" flipV="1">
            <a:off x="7830535" y="3033280"/>
            <a:ext cx="703560" cy="58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830535" y="3623753"/>
            <a:ext cx="12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Order</a:t>
            </a:r>
            <a:r>
              <a:rPr lang="fr-FR" dirty="0" smtClean="0"/>
              <a:t> of </a:t>
            </a:r>
          </a:p>
          <a:p>
            <a:pPr algn="ctr"/>
            <a:r>
              <a:rPr lang="fr-FR" dirty="0" err="1" smtClean="0"/>
              <a:t>preference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9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48441" y="2329778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335059" y="2326859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35059" y="3031122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049469" y="3034041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761823" y="2329778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4755960" y="3034041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755960" y="3735384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3335059" y="3671432"/>
            <a:ext cx="0" cy="7111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049469" y="3653160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762851" y="3640082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923887" y="319765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64116" y="1860828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3475082" y="2678274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>
            <a:spLocks noChangeAspect="1"/>
          </p:cNvSpPr>
          <p:nvPr/>
        </p:nvSpPr>
        <p:spPr>
          <a:xfrm>
            <a:off x="4264116" y="2468688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>
            <a:spLocks noChangeAspect="1"/>
          </p:cNvSpPr>
          <p:nvPr/>
        </p:nvSpPr>
        <p:spPr>
          <a:xfrm>
            <a:off x="3579875" y="3357405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>
            <a:spLocks noChangeAspect="1"/>
          </p:cNvSpPr>
          <p:nvPr/>
        </p:nvSpPr>
        <p:spPr>
          <a:xfrm>
            <a:off x="4448472" y="2751500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715663" y="1353498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715663" y="1756035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5052308" y="2697309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4159323" y="3197659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>
            <a:spLocks noChangeAspect="1"/>
          </p:cNvSpPr>
          <p:nvPr/>
        </p:nvSpPr>
        <p:spPr>
          <a:xfrm>
            <a:off x="4332087" y="3873751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3684668" y="2487723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3732275" y="3846265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>
            <a:spLocks noChangeAspect="1"/>
          </p:cNvSpPr>
          <p:nvPr/>
        </p:nvSpPr>
        <p:spPr>
          <a:xfrm>
            <a:off x="715663" y="2130642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25249" y="1286292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25249" y="1676162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2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25249" y="2044514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Predator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732275" y="1353498"/>
            <a:ext cx="317194" cy="87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97105" y="707167"/>
            <a:ext cx="110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Possible</a:t>
            </a:r>
          </a:p>
          <a:p>
            <a:pPr algn="ctr"/>
            <a:r>
              <a:rPr lang="fr-FR" dirty="0" err="1" smtClean="0"/>
              <a:t>predation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94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5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217376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9418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674405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3860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58635" y="2921665"/>
            <a:ext cx="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44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358635" y="2921665"/>
            <a:ext cx="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7271720" y="2268148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468137" y="2058869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Survival</a:t>
            </a:r>
            <a:r>
              <a:rPr lang="fr-FR" sz="2000" dirty="0" smtClean="0"/>
              <a:t> trial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217376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9418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674405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3860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5445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676 0 " pathEditMode="relative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773E-6 4.01573E-6 L -0.63676 4.0157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03 2.69489E-6 L -2.54773E-6 2.6948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38 -8.79019E-7 L 3.90142E-6 -8.79019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/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358635" y="2921665"/>
            <a:ext cx="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7271720" y="2268148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468137" y="2058869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Survival</a:t>
            </a:r>
            <a:r>
              <a:rPr lang="fr-FR" sz="2000" dirty="0" smtClean="0"/>
              <a:t> trial</a:t>
            </a:r>
          </a:p>
        </p:txBody>
      </p:sp>
      <p:sp>
        <p:nvSpPr>
          <p:cNvPr id="28" name="Triangle rectangle 27"/>
          <p:cNvSpPr>
            <a:spLocks noChangeAspect="1"/>
          </p:cNvSpPr>
          <p:nvPr/>
        </p:nvSpPr>
        <p:spPr>
          <a:xfrm rot="18920651">
            <a:off x="7257343" y="1432816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301360" y="1223537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Reproduction trial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217376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9418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674405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3860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1469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676 0 " pathEditMode="relative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773E-6 4.01573E-6 L -0.63676 4.0157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03 2.69489E-6 L -2.54773E-6 2.6948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38 -8.79019E-7 L 3.90142E-6 -8.79019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358635" y="2921665"/>
            <a:ext cx="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7271720" y="2268148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468137" y="2058869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Survival</a:t>
            </a:r>
            <a:r>
              <a:rPr lang="fr-FR" sz="2000" dirty="0" smtClean="0"/>
              <a:t> trial</a:t>
            </a:r>
          </a:p>
        </p:txBody>
      </p:sp>
      <p:sp>
        <p:nvSpPr>
          <p:cNvPr id="28" name="Triangle rectangle 27"/>
          <p:cNvSpPr>
            <a:spLocks noChangeAspect="1"/>
          </p:cNvSpPr>
          <p:nvPr/>
        </p:nvSpPr>
        <p:spPr>
          <a:xfrm rot="18920651">
            <a:off x="7257343" y="1432816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301360" y="1223537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Reproduction trial</a:t>
            </a:r>
          </a:p>
        </p:txBody>
      </p:sp>
      <p:sp>
        <p:nvSpPr>
          <p:cNvPr id="34" name="Triangle rectangle 33"/>
          <p:cNvSpPr>
            <a:spLocks noChangeAspect="1"/>
          </p:cNvSpPr>
          <p:nvPr/>
        </p:nvSpPr>
        <p:spPr>
          <a:xfrm rot="18920651">
            <a:off x="7271720" y="642403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315737" y="433124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Lanscape</a:t>
            </a:r>
            <a:r>
              <a:rPr lang="fr-FR" sz="2000" dirty="0" smtClean="0"/>
              <a:t> </a:t>
            </a:r>
            <a:r>
              <a:rPr lang="fr-FR" sz="2000" dirty="0" err="1" smtClean="0"/>
              <a:t>refill</a:t>
            </a:r>
            <a:endParaRPr lang="fr-FR" sz="20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1217376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9418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674405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60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622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676 0 " pathEditMode="relative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773E-6 4.01573E-6 L -0.63676 4.01573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03 2.69489E-6 L -2.54773E-6 2.6948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38 -8.79019E-7 L 3.90142E-6 -8.79019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192" y="2754900"/>
            <a:ext cx="7281853" cy="1465403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828292" y="3699938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60052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311502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08373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800307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52392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523490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713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6751570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462551" y="3485949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358635" y="2921665"/>
            <a:ext cx="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812972" y="384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7271720" y="2268148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468137" y="2058869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Survival</a:t>
            </a:r>
            <a:r>
              <a:rPr lang="fr-FR" sz="2000" dirty="0" smtClean="0"/>
              <a:t> trial</a:t>
            </a:r>
          </a:p>
        </p:txBody>
      </p:sp>
      <p:sp>
        <p:nvSpPr>
          <p:cNvPr id="28" name="Triangle rectangle 27"/>
          <p:cNvSpPr>
            <a:spLocks noChangeAspect="1"/>
          </p:cNvSpPr>
          <p:nvPr/>
        </p:nvSpPr>
        <p:spPr>
          <a:xfrm rot="18920651">
            <a:off x="7257343" y="1432816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301360" y="1223537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Reproduction trial</a:t>
            </a:r>
          </a:p>
        </p:txBody>
      </p:sp>
      <p:sp>
        <p:nvSpPr>
          <p:cNvPr id="34" name="Triangle rectangle 33"/>
          <p:cNvSpPr>
            <a:spLocks noChangeAspect="1"/>
          </p:cNvSpPr>
          <p:nvPr/>
        </p:nvSpPr>
        <p:spPr>
          <a:xfrm rot="18920651">
            <a:off x="7271720" y="642403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315737" y="433124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Lanscape</a:t>
            </a:r>
            <a:r>
              <a:rPr lang="fr-FR" sz="2000" dirty="0" smtClean="0"/>
              <a:t> </a:t>
            </a:r>
            <a:r>
              <a:rPr lang="fr-FR" sz="2000" dirty="0" err="1" smtClean="0"/>
              <a:t>refill</a:t>
            </a:r>
            <a:endParaRPr lang="fr-FR" sz="20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1217376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9418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674405" y="2754899"/>
            <a:ext cx="75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6011" y="2762183"/>
            <a:ext cx="777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 smtClean="0"/>
              <a:t>Preys</a:t>
            </a:r>
            <a:endParaRPr lang="fr-FR" sz="2000" dirty="0" smtClean="0"/>
          </a:p>
          <a:p>
            <a:pPr algn="ctr"/>
            <a:r>
              <a:rPr lang="fr-FR" sz="2000" dirty="0" smtClean="0"/>
              <a:t>M+F</a:t>
            </a:r>
            <a:endParaRPr lang="fr-FR" sz="20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810363" y="5699525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58259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293573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306580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3782378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0599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21697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98920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73364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744462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795043" y="5841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36192" y="4245559"/>
            <a:ext cx="374171" cy="145396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582592" y="4245559"/>
            <a:ext cx="6135455" cy="145396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882981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69421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048780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2770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204463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28714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362748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37917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511412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4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7271720" y="2268148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468137" y="2058869"/>
            <a:ext cx="1988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Survival</a:t>
            </a:r>
            <a:r>
              <a:rPr lang="fr-FR" sz="2000" dirty="0" smtClean="0"/>
              <a:t> trial</a:t>
            </a:r>
          </a:p>
        </p:txBody>
      </p:sp>
      <p:sp>
        <p:nvSpPr>
          <p:cNvPr id="28" name="Triangle rectangle 27"/>
          <p:cNvSpPr>
            <a:spLocks noChangeAspect="1"/>
          </p:cNvSpPr>
          <p:nvPr/>
        </p:nvSpPr>
        <p:spPr>
          <a:xfrm rot="18920651">
            <a:off x="7257343" y="1432816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301360" y="1223537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Reproduction trial</a:t>
            </a:r>
          </a:p>
        </p:txBody>
      </p:sp>
      <p:sp>
        <p:nvSpPr>
          <p:cNvPr id="34" name="Triangle rectangle 33"/>
          <p:cNvSpPr>
            <a:spLocks noChangeAspect="1"/>
          </p:cNvSpPr>
          <p:nvPr/>
        </p:nvSpPr>
        <p:spPr>
          <a:xfrm rot="18920651">
            <a:off x="7271720" y="642403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315737" y="433124"/>
            <a:ext cx="224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Lanscape</a:t>
            </a:r>
            <a:r>
              <a:rPr lang="fr-FR" sz="2000" dirty="0" smtClean="0"/>
              <a:t> </a:t>
            </a:r>
            <a:r>
              <a:rPr lang="fr-FR" sz="2000" dirty="0" err="1" smtClean="0"/>
              <a:t>refill</a:t>
            </a:r>
            <a:endParaRPr lang="fr-FR" sz="20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810363" y="5699525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58259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293573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306580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3782378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0599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21697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98920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73364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744462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795043" y="5841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>
            <a:off x="882981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69421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048780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2770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204463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28714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362748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437917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511412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2 L -0.56386 0.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1 L -0.56387 0.39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1 L -0.56387 0.39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1 L -0.56386 0.398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1 L -0.56386 0.398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06732 L -0.56387 0.3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8" grpId="0" animBg="1"/>
      <p:bldP spid="29" grpId="0"/>
      <p:bldP spid="34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>
            <a:spLocks noChangeAspect="1"/>
          </p:cNvSpPr>
          <p:nvPr/>
        </p:nvSpPr>
        <p:spPr>
          <a:xfrm rot="18920651">
            <a:off x="1391760" y="486696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/>
          <p:cNvSpPr>
            <a:spLocks noChangeAspect="1"/>
          </p:cNvSpPr>
          <p:nvPr/>
        </p:nvSpPr>
        <p:spPr>
          <a:xfrm rot="18920651">
            <a:off x="1377383" y="442930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rectangle 33"/>
          <p:cNvSpPr>
            <a:spLocks noChangeAspect="1"/>
          </p:cNvSpPr>
          <p:nvPr/>
        </p:nvSpPr>
        <p:spPr>
          <a:xfrm rot="18920651">
            <a:off x="1378931" y="401090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810363" y="5699525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58259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293573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306580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3782378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0599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21697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98920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73364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744462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795043" y="5841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21" name="Triangle rectangle 20"/>
          <p:cNvSpPr>
            <a:spLocks noChangeAspect="1"/>
          </p:cNvSpPr>
          <p:nvPr/>
        </p:nvSpPr>
        <p:spPr>
          <a:xfrm rot="18920651">
            <a:off x="2102743" y="486696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>
            <a:spLocks noChangeAspect="1"/>
          </p:cNvSpPr>
          <p:nvPr/>
        </p:nvSpPr>
        <p:spPr>
          <a:xfrm rot="18920651">
            <a:off x="2088366" y="442930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/>
          <p:cNvSpPr>
            <a:spLocks noChangeAspect="1"/>
          </p:cNvSpPr>
          <p:nvPr/>
        </p:nvSpPr>
        <p:spPr>
          <a:xfrm rot="18920651">
            <a:off x="2089914" y="401090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/>
          <p:cNvSpPr>
            <a:spLocks noChangeAspect="1"/>
          </p:cNvSpPr>
          <p:nvPr/>
        </p:nvSpPr>
        <p:spPr>
          <a:xfrm rot="18920651">
            <a:off x="2894941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rectangle 31"/>
          <p:cNvSpPr>
            <a:spLocks noChangeAspect="1"/>
          </p:cNvSpPr>
          <p:nvPr/>
        </p:nvSpPr>
        <p:spPr>
          <a:xfrm rot="18920651">
            <a:off x="2880564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rectangle 32"/>
          <p:cNvSpPr>
            <a:spLocks noChangeAspect="1"/>
          </p:cNvSpPr>
          <p:nvPr/>
        </p:nvSpPr>
        <p:spPr>
          <a:xfrm rot="18920651">
            <a:off x="2882112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rectangle 35"/>
          <p:cNvSpPr>
            <a:spLocks noChangeAspect="1"/>
          </p:cNvSpPr>
          <p:nvPr/>
        </p:nvSpPr>
        <p:spPr>
          <a:xfrm rot="18920651">
            <a:off x="3605924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rectangle 36"/>
          <p:cNvSpPr>
            <a:spLocks noChangeAspect="1"/>
          </p:cNvSpPr>
          <p:nvPr/>
        </p:nvSpPr>
        <p:spPr>
          <a:xfrm rot="18920651">
            <a:off x="3591547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rectangle 37"/>
          <p:cNvSpPr>
            <a:spLocks noChangeAspect="1"/>
          </p:cNvSpPr>
          <p:nvPr/>
        </p:nvSpPr>
        <p:spPr>
          <a:xfrm rot="18920651">
            <a:off x="3593095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rectangle 38"/>
          <p:cNvSpPr>
            <a:spLocks noChangeAspect="1"/>
          </p:cNvSpPr>
          <p:nvPr/>
        </p:nvSpPr>
        <p:spPr>
          <a:xfrm rot="18920651">
            <a:off x="4308019" y="486696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riangle rectangle 48"/>
          <p:cNvSpPr>
            <a:spLocks noChangeAspect="1"/>
          </p:cNvSpPr>
          <p:nvPr/>
        </p:nvSpPr>
        <p:spPr>
          <a:xfrm rot="18920651">
            <a:off x="4293642" y="442930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/>
          <p:cNvSpPr>
            <a:spLocks noChangeAspect="1"/>
          </p:cNvSpPr>
          <p:nvPr/>
        </p:nvSpPr>
        <p:spPr>
          <a:xfrm rot="18920651">
            <a:off x="4295190" y="401090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rectangle 51"/>
          <p:cNvSpPr>
            <a:spLocks noChangeAspect="1"/>
          </p:cNvSpPr>
          <p:nvPr/>
        </p:nvSpPr>
        <p:spPr>
          <a:xfrm rot="18920651">
            <a:off x="5019002" y="486696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riangle rectangle 52"/>
          <p:cNvSpPr>
            <a:spLocks noChangeAspect="1"/>
          </p:cNvSpPr>
          <p:nvPr/>
        </p:nvSpPr>
        <p:spPr>
          <a:xfrm rot="18920651">
            <a:off x="5004625" y="442930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riangle rectangle 53"/>
          <p:cNvSpPr>
            <a:spLocks noChangeAspect="1"/>
          </p:cNvSpPr>
          <p:nvPr/>
        </p:nvSpPr>
        <p:spPr>
          <a:xfrm rot="18920651">
            <a:off x="5006173" y="401090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riangle rectangle 54"/>
          <p:cNvSpPr>
            <a:spLocks noChangeAspect="1"/>
          </p:cNvSpPr>
          <p:nvPr/>
        </p:nvSpPr>
        <p:spPr>
          <a:xfrm rot="18920651">
            <a:off x="5811200" y="487083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>
            <a:spLocks noChangeAspect="1"/>
          </p:cNvSpPr>
          <p:nvPr/>
        </p:nvSpPr>
        <p:spPr>
          <a:xfrm rot="18920651">
            <a:off x="5796823" y="443317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rectangle 56"/>
          <p:cNvSpPr>
            <a:spLocks noChangeAspect="1"/>
          </p:cNvSpPr>
          <p:nvPr/>
        </p:nvSpPr>
        <p:spPr>
          <a:xfrm rot="18920651">
            <a:off x="5798371" y="401477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rectangle 57"/>
          <p:cNvSpPr>
            <a:spLocks noChangeAspect="1"/>
          </p:cNvSpPr>
          <p:nvPr/>
        </p:nvSpPr>
        <p:spPr>
          <a:xfrm rot="18920651">
            <a:off x="6547841" y="487083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rectangle 58"/>
          <p:cNvSpPr>
            <a:spLocks noChangeAspect="1"/>
          </p:cNvSpPr>
          <p:nvPr/>
        </p:nvSpPr>
        <p:spPr>
          <a:xfrm rot="18920651">
            <a:off x="6533464" y="443317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rectangle 59"/>
          <p:cNvSpPr>
            <a:spLocks noChangeAspect="1"/>
          </p:cNvSpPr>
          <p:nvPr/>
        </p:nvSpPr>
        <p:spPr>
          <a:xfrm rot="18920651">
            <a:off x="6535012" y="401477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iangle rectangle 60"/>
          <p:cNvSpPr>
            <a:spLocks noChangeAspect="1"/>
          </p:cNvSpPr>
          <p:nvPr/>
        </p:nvSpPr>
        <p:spPr>
          <a:xfrm rot="18920651">
            <a:off x="7253790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riangle rectangle 61"/>
          <p:cNvSpPr>
            <a:spLocks noChangeAspect="1"/>
          </p:cNvSpPr>
          <p:nvPr/>
        </p:nvSpPr>
        <p:spPr>
          <a:xfrm rot="18920651">
            <a:off x="7239413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rectangle 62"/>
          <p:cNvSpPr>
            <a:spLocks noChangeAspect="1"/>
          </p:cNvSpPr>
          <p:nvPr/>
        </p:nvSpPr>
        <p:spPr>
          <a:xfrm rot="18920651">
            <a:off x="7240961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882981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969421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048780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12770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204463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28714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362748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437917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511412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8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48441" y="2329778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335059" y="2326859"/>
            <a:ext cx="713382" cy="7042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35059" y="3031122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049469" y="3034041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761823" y="2329778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4755960" y="3034041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755960" y="3735384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3335059" y="3671432"/>
            <a:ext cx="0" cy="7111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049469" y="3653160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762851" y="3640082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923887" y="319765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64116" y="1860828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27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/>
          <p:nvPr/>
        </p:nvCxnSpPr>
        <p:spPr>
          <a:xfrm>
            <a:off x="810363" y="5699525"/>
            <a:ext cx="7427020" cy="138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58259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293573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306580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3782378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50599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21697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98920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733641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7444622" y="5485536"/>
            <a:ext cx="0" cy="317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795043" y="58419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 </a:t>
            </a:r>
            <a:r>
              <a:rPr lang="fr-FR" dirty="0" err="1" smtClean="0"/>
              <a:t>steps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882981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969421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048780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12770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204463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287146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362748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437917" y="562813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511412" y="5628426"/>
            <a:ext cx="0" cy="1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riangle rectangle 71"/>
          <p:cNvSpPr>
            <a:spLocks noChangeAspect="1"/>
          </p:cNvSpPr>
          <p:nvPr/>
        </p:nvSpPr>
        <p:spPr>
          <a:xfrm rot="18920651">
            <a:off x="4315160" y="3526861"/>
            <a:ext cx="381662" cy="381662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riangle rectangle 99"/>
          <p:cNvSpPr>
            <a:spLocks noChangeAspect="1"/>
          </p:cNvSpPr>
          <p:nvPr/>
        </p:nvSpPr>
        <p:spPr>
          <a:xfrm rot="18920651">
            <a:off x="1391760" y="486696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riangle rectangle 100"/>
          <p:cNvSpPr>
            <a:spLocks noChangeAspect="1"/>
          </p:cNvSpPr>
          <p:nvPr/>
        </p:nvSpPr>
        <p:spPr>
          <a:xfrm rot="18920651">
            <a:off x="1377383" y="442930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riangle rectangle 101"/>
          <p:cNvSpPr>
            <a:spLocks noChangeAspect="1"/>
          </p:cNvSpPr>
          <p:nvPr/>
        </p:nvSpPr>
        <p:spPr>
          <a:xfrm rot="18920651">
            <a:off x="1378931" y="401090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rectangle 102"/>
          <p:cNvSpPr>
            <a:spLocks noChangeAspect="1"/>
          </p:cNvSpPr>
          <p:nvPr/>
        </p:nvSpPr>
        <p:spPr>
          <a:xfrm rot="18920651">
            <a:off x="2102743" y="486696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riangle rectangle 103"/>
          <p:cNvSpPr>
            <a:spLocks noChangeAspect="1"/>
          </p:cNvSpPr>
          <p:nvPr/>
        </p:nvSpPr>
        <p:spPr>
          <a:xfrm rot="18920651">
            <a:off x="2088366" y="442930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riangle rectangle 104"/>
          <p:cNvSpPr>
            <a:spLocks noChangeAspect="1"/>
          </p:cNvSpPr>
          <p:nvPr/>
        </p:nvSpPr>
        <p:spPr>
          <a:xfrm rot="18920651">
            <a:off x="2089914" y="401090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riangle rectangle 105"/>
          <p:cNvSpPr>
            <a:spLocks noChangeAspect="1"/>
          </p:cNvSpPr>
          <p:nvPr/>
        </p:nvSpPr>
        <p:spPr>
          <a:xfrm rot="18920651">
            <a:off x="2894941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Triangle rectangle 106"/>
          <p:cNvSpPr>
            <a:spLocks noChangeAspect="1"/>
          </p:cNvSpPr>
          <p:nvPr/>
        </p:nvSpPr>
        <p:spPr>
          <a:xfrm rot="18920651">
            <a:off x="2880564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riangle rectangle 107"/>
          <p:cNvSpPr>
            <a:spLocks noChangeAspect="1"/>
          </p:cNvSpPr>
          <p:nvPr/>
        </p:nvSpPr>
        <p:spPr>
          <a:xfrm rot="18920651">
            <a:off x="2882112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rectangle 108"/>
          <p:cNvSpPr>
            <a:spLocks noChangeAspect="1"/>
          </p:cNvSpPr>
          <p:nvPr/>
        </p:nvSpPr>
        <p:spPr>
          <a:xfrm rot="18920651">
            <a:off x="3605924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riangle rectangle 109"/>
          <p:cNvSpPr>
            <a:spLocks noChangeAspect="1"/>
          </p:cNvSpPr>
          <p:nvPr/>
        </p:nvSpPr>
        <p:spPr>
          <a:xfrm rot="18920651">
            <a:off x="3591547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Triangle rectangle 110"/>
          <p:cNvSpPr>
            <a:spLocks noChangeAspect="1"/>
          </p:cNvSpPr>
          <p:nvPr/>
        </p:nvSpPr>
        <p:spPr>
          <a:xfrm rot="18920651">
            <a:off x="3593095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riangle rectangle 111"/>
          <p:cNvSpPr>
            <a:spLocks noChangeAspect="1"/>
          </p:cNvSpPr>
          <p:nvPr/>
        </p:nvSpPr>
        <p:spPr>
          <a:xfrm rot="18920651">
            <a:off x="4308019" y="486696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riangle rectangle 112"/>
          <p:cNvSpPr>
            <a:spLocks noChangeAspect="1"/>
          </p:cNvSpPr>
          <p:nvPr/>
        </p:nvSpPr>
        <p:spPr>
          <a:xfrm rot="18920651">
            <a:off x="4293642" y="442930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riangle rectangle 113"/>
          <p:cNvSpPr>
            <a:spLocks noChangeAspect="1"/>
          </p:cNvSpPr>
          <p:nvPr/>
        </p:nvSpPr>
        <p:spPr>
          <a:xfrm rot="18920651">
            <a:off x="4295190" y="401090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riangle rectangle 114"/>
          <p:cNvSpPr>
            <a:spLocks noChangeAspect="1"/>
          </p:cNvSpPr>
          <p:nvPr/>
        </p:nvSpPr>
        <p:spPr>
          <a:xfrm rot="18920651">
            <a:off x="5019002" y="486696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rectangle 115"/>
          <p:cNvSpPr>
            <a:spLocks noChangeAspect="1"/>
          </p:cNvSpPr>
          <p:nvPr/>
        </p:nvSpPr>
        <p:spPr>
          <a:xfrm rot="18920651">
            <a:off x="5004625" y="442930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riangle rectangle 116"/>
          <p:cNvSpPr>
            <a:spLocks noChangeAspect="1"/>
          </p:cNvSpPr>
          <p:nvPr/>
        </p:nvSpPr>
        <p:spPr>
          <a:xfrm rot="18920651">
            <a:off x="5006173" y="401090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riangle rectangle 117"/>
          <p:cNvSpPr>
            <a:spLocks noChangeAspect="1"/>
          </p:cNvSpPr>
          <p:nvPr/>
        </p:nvSpPr>
        <p:spPr>
          <a:xfrm rot="18920651">
            <a:off x="5811200" y="487083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riangle rectangle 118"/>
          <p:cNvSpPr>
            <a:spLocks noChangeAspect="1"/>
          </p:cNvSpPr>
          <p:nvPr/>
        </p:nvSpPr>
        <p:spPr>
          <a:xfrm rot="18920651">
            <a:off x="5796823" y="443317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riangle rectangle 119"/>
          <p:cNvSpPr>
            <a:spLocks noChangeAspect="1"/>
          </p:cNvSpPr>
          <p:nvPr/>
        </p:nvSpPr>
        <p:spPr>
          <a:xfrm rot="18920651">
            <a:off x="5798371" y="401477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Triangle rectangle 120"/>
          <p:cNvSpPr>
            <a:spLocks noChangeAspect="1"/>
          </p:cNvSpPr>
          <p:nvPr/>
        </p:nvSpPr>
        <p:spPr>
          <a:xfrm rot="18920651">
            <a:off x="6547841" y="4870835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Triangle rectangle 121"/>
          <p:cNvSpPr>
            <a:spLocks noChangeAspect="1"/>
          </p:cNvSpPr>
          <p:nvPr/>
        </p:nvSpPr>
        <p:spPr>
          <a:xfrm rot="18920651">
            <a:off x="6533464" y="4433171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riangle rectangle 122"/>
          <p:cNvSpPr>
            <a:spLocks noChangeAspect="1"/>
          </p:cNvSpPr>
          <p:nvPr/>
        </p:nvSpPr>
        <p:spPr>
          <a:xfrm rot="18920651">
            <a:off x="6535012" y="4014770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Triangle rectangle 123"/>
          <p:cNvSpPr>
            <a:spLocks noChangeAspect="1"/>
          </p:cNvSpPr>
          <p:nvPr/>
        </p:nvSpPr>
        <p:spPr>
          <a:xfrm rot="18920651">
            <a:off x="7253790" y="4870836"/>
            <a:ext cx="381662" cy="38166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riangle rectangle 124"/>
          <p:cNvSpPr>
            <a:spLocks noChangeAspect="1"/>
          </p:cNvSpPr>
          <p:nvPr/>
        </p:nvSpPr>
        <p:spPr>
          <a:xfrm rot="18920651">
            <a:off x="7239413" y="4433172"/>
            <a:ext cx="381662" cy="381662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Triangle rectangle 125"/>
          <p:cNvSpPr>
            <a:spLocks noChangeAspect="1"/>
          </p:cNvSpPr>
          <p:nvPr/>
        </p:nvSpPr>
        <p:spPr>
          <a:xfrm rot="18920651">
            <a:off x="7240961" y="4014771"/>
            <a:ext cx="381662" cy="38166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2932141" y="3312556"/>
            <a:ext cx="31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Predator</a:t>
            </a:r>
            <a:r>
              <a:rPr lang="fr-FR" sz="2000" dirty="0" smtClean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517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06731 L -0.56387 0.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3" y="23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tatsResults-findEqNarrow-size25-simTime1000-res1max50-predOprt0-predSpcf0-pry1cons25-prdSurv250-prdCtchProb10.25-prdCtchProb20.25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r="-191"/>
          <a:stretch/>
        </p:blipFill>
        <p:spPr>
          <a:xfrm>
            <a:off x="1010781" y="168854"/>
            <a:ext cx="7127297" cy="6550735"/>
          </a:xfrm>
        </p:spPr>
      </p:pic>
    </p:spTree>
    <p:extLst>
      <p:ext uri="{BB962C8B-B14F-4D97-AF65-F5344CB8AC3E}">
        <p14:creationId xmlns:p14="http://schemas.microsoft.com/office/powerpoint/2010/main" val="80761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5" y="168854"/>
            <a:ext cx="7107229" cy="6550735"/>
          </a:xfrm>
        </p:spPr>
      </p:pic>
    </p:spTree>
    <p:extLst>
      <p:ext uri="{BB962C8B-B14F-4D97-AF65-F5344CB8AC3E}">
        <p14:creationId xmlns:p14="http://schemas.microsoft.com/office/powerpoint/2010/main" val="173586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5" y="327832"/>
            <a:ext cx="7107229" cy="6232779"/>
          </a:xfrm>
        </p:spPr>
      </p:pic>
    </p:spTree>
    <p:extLst>
      <p:ext uri="{BB962C8B-B14F-4D97-AF65-F5344CB8AC3E}">
        <p14:creationId xmlns:p14="http://schemas.microsoft.com/office/powerpoint/2010/main" val="405680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5" y="1564827"/>
            <a:ext cx="7107229" cy="3758788"/>
          </a:xfrm>
        </p:spPr>
      </p:pic>
    </p:spTree>
    <p:extLst>
      <p:ext uri="{BB962C8B-B14F-4D97-AF65-F5344CB8AC3E}">
        <p14:creationId xmlns:p14="http://schemas.microsoft.com/office/powerpoint/2010/main" val="281569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48441" y="2329778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335059" y="2326859"/>
            <a:ext cx="713382" cy="704263"/>
          </a:xfrm>
          <a:prstGeom prst="rect">
            <a:avLst/>
          </a:prstGeom>
          <a:solidFill>
            <a:schemeClr val="accent3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35059" y="3031122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049469" y="3034041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761823" y="2329778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4755960" y="3034041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755960" y="3735384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3335059" y="3671432"/>
            <a:ext cx="0" cy="7111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049469" y="3653160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762851" y="3640082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033531" y="319765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64116" y="1961324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2489311" y="2658688"/>
            <a:ext cx="95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2766357" y="2093114"/>
            <a:ext cx="682354" cy="344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581415" y="2918567"/>
            <a:ext cx="867296" cy="295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3572626" y="1662823"/>
            <a:ext cx="82233" cy="774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107948" y="1293490"/>
            <a:ext cx="9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</a:t>
            </a:r>
            <a:r>
              <a:rPr lang="fr-FR" dirty="0" smtClean="0"/>
              <a:t>osition 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133009" y="1614636"/>
            <a:ext cx="1882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Resources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endParaRPr lang="fr-FR" dirty="0"/>
          </a:p>
          <a:p>
            <a:pPr algn="ctr"/>
            <a:r>
              <a:rPr lang="en-US" dirty="0" smtClean="0"/>
              <a:t>type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133009" y="2346089"/>
            <a:ext cx="135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Density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296282" y="3121649"/>
            <a:ext cx="128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Catches of </a:t>
            </a:r>
            <a:r>
              <a:rPr lang="fr-FR" dirty="0" err="1" smtClean="0"/>
              <a:t>each</a:t>
            </a:r>
            <a:r>
              <a:rPr lang="fr-FR" dirty="0" smtClean="0"/>
              <a:t> type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3913973" y="1781595"/>
            <a:ext cx="417035" cy="650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331008" y="14299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166539" y="212877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4833551" y="1690232"/>
            <a:ext cx="576325" cy="6395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336779" y="1409194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ype</a:t>
            </a:r>
            <a:endParaRPr lang="fr-FR" dirty="0"/>
          </a:p>
        </p:txBody>
      </p:sp>
      <p:sp>
        <p:nvSpPr>
          <p:cNvPr id="35" name="Ellipse 34"/>
          <p:cNvSpPr>
            <a:spLocks noChangeAspect="1"/>
          </p:cNvSpPr>
          <p:nvPr/>
        </p:nvSpPr>
        <p:spPr>
          <a:xfrm>
            <a:off x="6234500" y="632050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>
            <a:spLocks noChangeAspect="1"/>
          </p:cNvSpPr>
          <p:nvPr/>
        </p:nvSpPr>
        <p:spPr>
          <a:xfrm>
            <a:off x="6234500" y="1034587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>
            <a:spLocks noChangeAspect="1"/>
          </p:cNvSpPr>
          <p:nvPr/>
        </p:nvSpPr>
        <p:spPr>
          <a:xfrm>
            <a:off x="6234500" y="1409194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6444086" y="564844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1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6444086" y="954714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2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444086" y="1323066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166539" y="212877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4833551" y="1690232"/>
            <a:ext cx="576325" cy="6395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336779" y="1409194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ype</a:t>
            </a:r>
            <a:endParaRPr lang="fr-FR" dirty="0"/>
          </a:p>
        </p:txBody>
      </p:sp>
      <p:sp>
        <p:nvSpPr>
          <p:cNvPr id="35" name="Ellipse 34"/>
          <p:cNvSpPr>
            <a:spLocks noChangeAspect="1"/>
          </p:cNvSpPr>
          <p:nvPr/>
        </p:nvSpPr>
        <p:spPr>
          <a:xfrm>
            <a:off x="6234500" y="632050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>
            <a:spLocks noChangeAspect="1"/>
          </p:cNvSpPr>
          <p:nvPr/>
        </p:nvSpPr>
        <p:spPr>
          <a:xfrm>
            <a:off x="6234500" y="1034587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>
            <a:spLocks noChangeAspect="1"/>
          </p:cNvSpPr>
          <p:nvPr/>
        </p:nvSpPr>
        <p:spPr>
          <a:xfrm>
            <a:off x="6234500" y="1409194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6444086" y="564844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1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6444086" y="954714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2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444086" y="1323066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Predator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4985951" y="2329779"/>
            <a:ext cx="770452" cy="1524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28992" y="2058415"/>
            <a:ext cx="187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Max consomption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4620465" y="1516640"/>
            <a:ext cx="0" cy="7488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140432" y="1147308"/>
            <a:ext cx="94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Position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3910699" y="1790732"/>
            <a:ext cx="478406" cy="539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089355" y="1295614"/>
            <a:ext cx="105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Resource</a:t>
            </a:r>
          </a:p>
          <a:p>
            <a:pPr algn="ctr"/>
            <a:r>
              <a:rPr lang="fr-FR" dirty="0" smtClean="0"/>
              <a:t>pool</a:t>
            </a:r>
            <a:endParaRPr lang="fr-FR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H="1" flipV="1">
            <a:off x="3627447" y="2402870"/>
            <a:ext cx="674856" cy="1321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855973" y="2078626"/>
            <a:ext cx="183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offspring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4066030" y="2905943"/>
            <a:ext cx="416084" cy="4562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2996552" y="3278982"/>
            <a:ext cx="116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Max move</a:t>
            </a:r>
          </a:p>
          <a:p>
            <a:pPr algn="ctr"/>
            <a:r>
              <a:rPr lang="fr-FR" dirty="0" smtClean="0"/>
              <a:t>range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77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166539" y="212877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rde 2"/>
          <p:cNvSpPr/>
          <p:nvPr/>
        </p:nvSpPr>
        <p:spPr>
          <a:xfrm>
            <a:off x="4166539" y="2128778"/>
            <a:ext cx="914400" cy="914400"/>
          </a:xfrm>
          <a:prstGeom prst="chord">
            <a:avLst>
              <a:gd name="adj1" fmla="val 5374710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orde 23"/>
          <p:cNvSpPr/>
          <p:nvPr/>
        </p:nvSpPr>
        <p:spPr>
          <a:xfrm rot="10800000">
            <a:off x="4166539" y="2128778"/>
            <a:ext cx="914400" cy="914400"/>
          </a:xfrm>
          <a:prstGeom prst="chord">
            <a:avLst>
              <a:gd name="adj1" fmla="val 537471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3654858" y="2753543"/>
            <a:ext cx="674856" cy="188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580783" y="2654414"/>
            <a:ext cx="120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Catch</a:t>
            </a:r>
          </a:p>
          <a:p>
            <a:pPr algn="ctr"/>
            <a:r>
              <a:rPr lang="fr-FR" dirty="0" err="1" smtClean="0"/>
              <a:t>probability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4066030" y="2905943"/>
            <a:ext cx="416084" cy="4562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26684" y="3300745"/>
            <a:ext cx="105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Resource</a:t>
            </a:r>
          </a:p>
          <a:p>
            <a:pPr algn="ctr"/>
            <a:r>
              <a:rPr lang="fr-FR" dirty="0" smtClean="0"/>
              <a:t>per catch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963191" y="2796622"/>
            <a:ext cx="680146" cy="4562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753406" y="3191424"/>
            <a:ext cx="17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Feed</a:t>
            </a:r>
            <a:r>
              <a:rPr lang="fr-FR" dirty="0" err="1" smtClean="0"/>
              <a:t>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04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166539" y="2128778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3654858" y="2753543"/>
            <a:ext cx="674856" cy="1883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769129" y="2753543"/>
            <a:ext cx="88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Regime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963191" y="2796622"/>
            <a:ext cx="680146" cy="4562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750929" y="3191424"/>
            <a:ext cx="176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Hunting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7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48441" y="2329778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335059" y="2326859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35059" y="3031122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049469" y="3034041"/>
            <a:ext cx="713382" cy="70426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761823" y="2329778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4755960" y="3034041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4755960" y="3735384"/>
            <a:ext cx="621326" cy="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3335059" y="3671432"/>
            <a:ext cx="0" cy="7111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4049469" y="3653160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762851" y="3640082"/>
            <a:ext cx="0" cy="5587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923887" y="319765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64116" y="1860828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3475082" y="2678274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>
            <a:spLocks noChangeAspect="1"/>
          </p:cNvSpPr>
          <p:nvPr/>
        </p:nvSpPr>
        <p:spPr>
          <a:xfrm>
            <a:off x="4264116" y="2468688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>
            <a:spLocks noChangeAspect="1"/>
          </p:cNvSpPr>
          <p:nvPr/>
        </p:nvSpPr>
        <p:spPr>
          <a:xfrm>
            <a:off x="3579875" y="3357405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>
            <a:spLocks noChangeAspect="1"/>
          </p:cNvSpPr>
          <p:nvPr/>
        </p:nvSpPr>
        <p:spPr>
          <a:xfrm>
            <a:off x="4448472" y="2751500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715663" y="1353498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715663" y="1756035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5052308" y="2697309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4159323" y="3197659"/>
            <a:ext cx="209586" cy="209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>
            <a:spLocks noChangeAspect="1"/>
          </p:cNvSpPr>
          <p:nvPr/>
        </p:nvSpPr>
        <p:spPr>
          <a:xfrm>
            <a:off x="4332087" y="3873751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3684668" y="2487723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3732275" y="3846265"/>
            <a:ext cx="209586" cy="209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>
            <a:spLocks noChangeAspect="1"/>
          </p:cNvSpPr>
          <p:nvPr/>
        </p:nvSpPr>
        <p:spPr>
          <a:xfrm>
            <a:off x="715663" y="2130642"/>
            <a:ext cx="209586" cy="209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25249" y="1286292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25249" y="1676162"/>
            <a:ext cx="77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Prey 2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25249" y="2044514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8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5903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 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Predator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Res</a:t>
                      </a:r>
                      <a:r>
                        <a:rPr lang="fr-FR" baseline="0" dirty="0" smtClean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</a:t>
                      </a:r>
                      <a:r>
                        <a:rPr lang="fr-FR" baseline="0" dirty="0" smtClean="0"/>
                        <a:t> 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Prey</a:t>
                      </a:r>
                      <a:r>
                        <a:rPr lang="fr-FR" baseline="0" dirty="0" smtClean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Predator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42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287</Words>
  <Application>Microsoft Macintosh PowerPoint</Application>
  <PresentationFormat>Présentation à l'écran (4:3)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UPS Toulouse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Bach</dc:creator>
  <cp:lastModifiedBy>Adrian Bach</cp:lastModifiedBy>
  <cp:revision>29</cp:revision>
  <dcterms:created xsi:type="dcterms:W3CDTF">2022-04-29T14:31:36Z</dcterms:created>
  <dcterms:modified xsi:type="dcterms:W3CDTF">2022-05-06T13:10:51Z</dcterms:modified>
</cp:coreProperties>
</file>