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1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contour-extfreq-ATI-nores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t="6379" r="16782" b="6996"/>
          <a:stretch/>
        </p:blipFill>
        <p:spPr>
          <a:xfrm>
            <a:off x="0" y="324556"/>
            <a:ext cx="4205111" cy="3554923"/>
          </a:xfrm>
          <a:prstGeom prst="rect">
            <a:avLst/>
          </a:prstGeom>
        </p:spPr>
      </p:pic>
      <p:pic>
        <p:nvPicPr>
          <p:cNvPr id="13" name="Image 12" descr="contour-extfreq-ATI-mem-norese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t="6585" r="4475" b="7202"/>
          <a:stretch/>
        </p:blipFill>
        <p:spPr>
          <a:xfrm>
            <a:off x="4205110" y="324556"/>
            <a:ext cx="4684889" cy="3554924"/>
          </a:xfrm>
          <a:prstGeom prst="rect">
            <a:avLst/>
          </a:prstGeom>
        </p:spPr>
      </p:pic>
      <p:pic>
        <p:nvPicPr>
          <p:cNvPr id="14" name="Image 13" descr="contour-extfreq-ATI-nores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4" t="92067" r="40255" b="24"/>
          <a:stretch/>
        </p:blipFill>
        <p:spPr>
          <a:xfrm>
            <a:off x="3554149" y="3879480"/>
            <a:ext cx="1425223" cy="32455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098870" y="141754"/>
            <a:ext cx="38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/>
              <a:t>ATI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151999" y="137723"/>
            <a:ext cx="392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cs typeface="Arial"/>
              </a:rPr>
              <a:t>TRJ</a:t>
            </a:r>
          </a:p>
        </p:txBody>
      </p:sp>
    </p:spTree>
    <p:extLst>
      <p:ext uri="{BB962C8B-B14F-4D97-AF65-F5344CB8AC3E}">
        <p14:creationId xmlns:p14="http://schemas.microsoft.com/office/powerpoint/2010/main" val="2515583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Macintosh PowerPoint</Application>
  <PresentationFormat>Présentation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UPS Toulouse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Bach</dc:creator>
  <cp:lastModifiedBy>Adrian Bach</cp:lastModifiedBy>
  <cp:revision>5</cp:revision>
  <dcterms:created xsi:type="dcterms:W3CDTF">2021-07-13T08:05:16Z</dcterms:created>
  <dcterms:modified xsi:type="dcterms:W3CDTF">2021-07-13T08:53:54Z</dcterms:modified>
</cp:coreProperties>
</file>