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0178"/>
    <a:srgbClr val="BFF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47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4483-A41C-E843-87B9-C27A1A78A64C}" type="datetimeFigureOut">
              <a:rPr lang="fr-FR" smtClean="0"/>
              <a:t>13/07/21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EE36-82F7-074F-BABC-0B6EE8A301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13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4483-A41C-E843-87B9-C27A1A78A64C}" type="datetimeFigureOut">
              <a:rPr lang="fr-FR" smtClean="0"/>
              <a:t>13/07/21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EE36-82F7-074F-BABC-0B6EE8A301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92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4483-A41C-E843-87B9-C27A1A78A64C}" type="datetimeFigureOut">
              <a:rPr lang="fr-FR" smtClean="0"/>
              <a:t>13/07/21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EE36-82F7-074F-BABC-0B6EE8A301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9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4483-A41C-E843-87B9-C27A1A78A64C}" type="datetimeFigureOut">
              <a:rPr lang="fr-FR" smtClean="0"/>
              <a:t>13/07/21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EE36-82F7-074F-BABC-0B6EE8A301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66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4483-A41C-E843-87B9-C27A1A78A64C}" type="datetimeFigureOut">
              <a:rPr lang="fr-FR" smtClean="0"/>
              <a:t>13/07/21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EE36-82F7-074F-BABC-0B6EE8A301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99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4483-A41C-E843-87B9-C27A1A78A64C}" type="datetimeFigureOut">
              <a:rPr lang="fr-FR" smtClean="0"/>
              <a:t>13/07/21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EE36-82F7-074F-BABC-0B6EE8A301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01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4483-A41C-E843-87B9-C27A1A78A64C}" type="datetimeFigureOut">
              <a:rPr lang="fr-FR" smtClean="0"/>
              <a:t>13/07/21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EE36-82F7-074F-BABC-0B6EE8A301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62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4483-A41C-E843-87B9-C27A1A78A64C}" type="datetimeFigureOut">
              <a:rPr lang="fr-FR" smtClean="0"/>
              <a:t>13/07/21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EE36-82F7-074F-BABC-0B6EE8A301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8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4483-A41C-E843-87B9-C27A1A78A64C}" type="datetimeFigureOut">
              <a:rPr lang="fr-FR" smtClean="0"/>
              <a:t>13/07/21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EE36-82F7-074F-BABC-0B6EE8A301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12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4483-A41C-E843-87B9-C27A1A78A64C}" type="datetimeFigureOut">
              <a:rPr lang="fr-FR" smtClean="0"/>
              <a:t>13/07/21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EE36-82F7-074F-BABC-0B6EE8A301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00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4483-A41C-E843-87B9-C27A1A78A64C}" type="datetimeFigureOut">
              <a:rPr lang="fr-FR" smtClean="0"/>
              <a:t>13/07/21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EE36-82F7-074F-BABC-0B6EE8A301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7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34483-A41C-E843-87B9-C27A1A78A64C}" type="datetimeFigureOut">
              <a:rPr lang="fr-FR" smtClean="0"/>
              <a:t>13/07/21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EE36-82F7-074F-BABC-0B6EE8A301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47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mem-UT50-extfreq-contou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" t="4337" r="4472" b="7677"/>
          <a:stretch/>
        </p:blipFill>
        <p:spPr>
          <a:xfrm>
            <a:off x="-1" y="0"/>
            <a:ext cx="5127929" cy="3800874"/>
          </a:xfrm>
          <a:prstGeom prst="rect">
            <a:avLst/>
          </a:prstGeom>
        </p:spPr>
      </p:pic>
      <p:pic>
        <p:nvPicPr>
          <p:cNvPr id="18" name="Image 17" descr="extfreq-TRJ-PT50-BR800-bigLab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7"/>
          <a:stretch/>
        </p:blipFill>
        <p:spPr>
          <a:xfrm>
            <a:off x="5127928" y="122514"/>
            <a:ext cx="3733167" cy="3572779"/>
          </a:xfrm>
          <a:prstGeom prst="rect">
            <a:avLst/>
          </a:prstGeom>
        </p:spPr>
      </p:pic>
      <p:pic>
        <p:nvPicPr>
          <p:cNvPr id="19" name="Image 18" descr="mem-UT50-extfreq-contou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4" t="92290" r="39408" b="1543"/>
          <a:stretch/>
        </p:blipFill>
        <p:spPr>
          <a:xfrm>
            <a:off x="3854311" y="3818634"/>
            <a:ext cx="1634087" cy="266416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30902" y="1252156"/>
            <a:ext cx="4167421" cy="550593"/>
          </a:xfrm>
          <a:prstGeom prst="rect">
            <a:avLst/>
          </a:prstGeom>
          <a:noFill/>
          <a:ln w="12700" cmpd="sng">
            <a:solidFill>
              <a:srgbClr val="7601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5460638" y="170681"/>
            <a:ext cx="3338976" cy="3403181"/>
          </a:xfrm>
          <a:prstGeom prst="rect">
            <a:avLst/>
          </a:prstGeom>
          <a:noFill/>
          <a:ln w="12700" cmpd="sng">
            <a:solidFill>
              <a:srgbClr val="7601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5837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Macintosh PowerPoint</Application>
  <PresentationFormat>Présentation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UPS Toulouse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Adrian Bach</dc:creator>
  <cp:lastModifiedBy>Adrian Bach</cp:lastModifiedBy>
  <cp:revision>8</cp:revision>
  <dcterms:created xsi:type="dcterms:W3CDTF">2021-07-13T08:05:16Z</dcterms:created>
  <dcterms:modified xsi:type="dcterms:W3CDTF">2021-07-13T09:09:39Z</dcterms:modified>
</cp:coreProperties>
</file>