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7" d="100"/>
          <a:sy n="267" d="100"/>
        </p:scale>
        <p:origin x="4192" y="5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1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92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6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4483-A41C-E843-87B9-C27A1A78A64C}" type="datetimeFigureOut">
              <a:rPr lang="fr-FR" smtClean="0"/>
              <a:t>13/07/21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EE36-82F7-074F-BABC-0B6EE8A301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7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op-Strat-bigLa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" y="0"/>
            <a:ext cx="7955916" cy="6858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5096752" y="4248435"/>
            <a:ext cx="5383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5096752" y="4575962"/>
            <a:ext cx="538390" cy="0"/>
          </a:xfrm>
          <a:prstGeom prst="line">
            <a:avLst/>
          </a:prstGeom>
          <a:ln w="444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5096752" y="4916397"/>
            <a:ext cx="538390" cy="0"/>
          </a:xfrm>
          <a:prstGeom prst="line">
            <a:avLst/>
          </a:prstGeom>
          <a:ln w="38100"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55240" y="5143263"/>
            <a:ext cx="414147" cy="243949"/>
          </a:xfrm>
          <a:prstGeom prst="rect">
            <a:avLst/>
          </a:prstGeom>
          <a:solidFill>
            <a:srgbClr val="BFF7BF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721521" y="4063769"/>
            <a:ext cx="22309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 smtClean="0">
                <a:latin typeface="Arial"/>
                <a:cs typeface="Arial"/>
              </a:rPr>
              <a:t>Replicates</a:t>
            </a:r>
            <a:endParaRPr lang="fr-FR" sz="15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21521" y="4409970"/>
            <a:ext cx="22309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 smtClean="0">
                <a:latin typeface="Arial"/>
                <a:cs typeface="Arial"/>
              </a:rPr>
              <a:t>Mean</a:t>
            </a:r>
            <a:endParaRPr lang="fr-FR" sz="1500" dirty="0"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21521" y="4751962"/>
            <a:ext cx="22309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latin typeface="Arial"/>
                <a:cs typeface="Arial"/>
              </a:rPr>
              <a:t>Manager </a:t>
            </a:r>
            <a:r>
              <a:rPr lang="fr-FR" sz="1500" dirty="0" err="1" smtClean="0">
                <a:latin typeface="Arial"/>
                <a:cs typeface="Arial"/>
              </a:rPr>
              <a:t>target</a:t>
            </a:r>
            <a:endParaRPr lang="fr-FR" sz="1500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721521" y="5090516"/>
            <a:ext cx="22309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latin typeface="Arial"/>
                <a:cs typeface="Arial"/>
              </a:rPr>
              <a:t>Permissive range</a:t>
            </a:r>
            <a:endParaRPr lang="fr-FR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583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Macintosh PowerPoint</Application>
  <PresentationFormat>Présentation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UPS Toulouse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 Bach</dc:creator>
  <cp:lastModifiedBy>Adrian Bach</cp:lastModifiedBy>
  <cp:revision>3</cp:revision>
  <dcterms:created xsi:type="dcterms:W3CDTF">2021-07-13T08:05:16Z</dcterms:created>
  <dcterms:modified xsi:type="dcterms:W3CDTF">2021-07-13T08:28:00Z</dcterms:modified>
</cp:coreProperties>
</file>