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D266-60A7-47DD-B701-F838764CF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7C118-6D38-4F36-8A95-A88C81FBE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F39E6-9F3E-4008-BCAE-C675F9D4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BDAD8-EDDB-4CB3-AED5-EE3D8C06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BAE47-4BA2-43D2-BBE0-9C307687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66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1A0F-A119-4039-91DF-2FC71EB1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AA565-394C-45F6-84E4-FA8C5DEB6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10C7C-9586-468D-8A23-FEDD0769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897C-EF1E-4458-8F3A-284412CD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2D9DB-D399-415C-981F-E02E18B5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98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057B8-BB1F-4F00-AFCF-4E01C0124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29FCC-D129-4E7D-B100-EC9B06419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B07A-417B-48C4-A8D2-383563E4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B8839-4CC2-4148-8C5F-2F7C9E21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B7388-433E-4A06-9F0E-FE90F529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61E0-B60D-45A0-9254-25BE6008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C85A-1563-44A6-B6D9-A1074ABB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08CF0-6552-4B29-9931-5CAD9E6A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A8E84-BF5F-4D0A-BD8B-7B0287DD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3D590-461D-45BF-AC14-61B27AF7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64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F3F4-491A-4298-A6D5-C21B2928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AD064-AA2A-4FEA-AE8C-66A9DF767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01FFE-4487-4F5E-B52D-33016636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9277E-033A-478D-BCE6-8DDC6F5D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9E3C5-766B-4FE3-ACB1-063E8FFA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43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4FA1-D334-4685-852C-72CF19BF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9E0D-1F20-42C2-8E00-8C903FA88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5503E-D356-4961-BA8F-AE91EF645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21D39-A291-4EF9-AD22-B94A1353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49448-366D-464D-8157-29F294A8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B5178-6E5B-4D53-B030-89DD9206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79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60C4-4A7A-4595-AA99-9909BCA2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1DCA3-8D68-450F-BEFB-C100C2E70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F6B0B-C301-426B-ABE8-431ACAE03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6EA5C-5852-4C0A-9B17-F4AC0E4C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263E4-FC6C-4BBB-9408-63A3ED9A7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DF0EF-DB18-4FFB-9538-C91F75ED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C3820-5BF5-4204-895B-63A8D6FF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E443B-4B81-4800-8C03-1630F8A4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92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A9A0-E802-45F6-8275-1E5C330D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074F2-4D50-44C0-8369-54BB47BE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BA35D-7ED5-4D3D-80A3-2719DBD7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77131-2C2C-42DD-B373-658B71E8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20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FC246-BAB7-4CFB-8CCD-06F3B343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A3ACC-47D5-40A2-835B-9E2D6002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BB250-DF79-45D6-9E56-C9F77925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8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41FC-ADAD-4DCF-B438-65858E96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5FE5-A437-4739-B0BA-C0AC86CC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24ED0-B103-4A27-A9F2-9975A5486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BF1E-A740-43A8-9AEA-F278C82A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CB157-74F8-4E71-8387-7610D799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FAB83-A156-49FC-8AF8-4D83F1EF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10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F48D-89EF-439A-83EC-5943048A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940DB-B233-4705-9923-F8BF4A1E1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3D7AA-CB48-4741-95C7-FDB7A290C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71278-E641-43A0-8FB9-B684AF27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3F37-DB1D-4DCE-B8D9-AFF008F54D13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6C183-FD91-495B-8DCD-AE053184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860CC-B379-460A-997D-7C3EE3A8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65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D58F9-1075-493C-8134-31B16BC2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AFE40-96D5-467E-84AE-15F0DA8AC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47C72-3DF5-4AC4-A320-732A66A0A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A3F37-DB1D-4DCE-B8D9-AFF008F54D13}" type="datetimeFigureOut">
              <a:rPr lang="en-AU" smtClean="0"/>
              <a:t>19/04/2023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0B77-E11D-42D1-AE33-05F2F8358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F68A9-FB28-47C2-86D7-338707D75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4100A-95A9-4211-9326-E2AE3B4E9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59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>
            <a:extLst>
              <a:ext uri="{FF2B5EF4-FFF2-40B4-BE49-F238E27FC236}">
                <a16:creationId xmlns:a16="http://schemas.microsoft.com/office/drawing/2014/main" id="{ABB0B8AB-FCAB-41D5-A898-31E3481DCEC9}"/>
              </a:ext>
            </a:extLst>
          </p:cNvPr>
          <p:cNvSpPr/>
          <p:nvPr/>
        </p:nvSpPr>
        <p:spPr>
          <a:xfrm>
            <a:off x="2480487" y="2780771"/>
            <a:ext cx="3837747" cy="330171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 Spaces Environment : Unicorn-Dev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E6CEBDD-30FE-4E6F-950B-C293C5E20EE8}"/>
              </a:ext>
            </a:extLst>
          </p:cNvPr>
          <p:cNvSpPr/>
          <p:nvPr/>
        </p:nvSpPr>
        <p:spPr>
          <a:xfrm>
            <a:off x="2668435" y="3697372"/>
            <a:ext cx="3444234" cy="2238809"/>
          </a:xfrm>
          <a:prstGeom prst="rect">
            <a:avLst/>
          </a:prstGeom>
          <a:solidFill>
            <a:srgbClr val="5A6B86">
              <a:alpha val="25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 Spaces Application : </a:t>
            </a:r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Unistore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67B345-31CF-490C-82CB-DB62ADE8D2BD}"/>
              </a:ext>
            </a:extLst>
          </p:cNvPr>
          <p:cNvSpPr/>
          <p:nvPr/>
        </p:nvSpPr>
        <p:spPr>
          <a:xfrm>
            <a:off x="1715787" y="317500"/>
            <a:ext cx="9586399" cy="6220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20">
            <a:extLst>
              <a:ext uri="{FF2B5EF4-FFF2-40B4-BE49-F238E27FC236}">
                <a16:creationId xmlns:a16="http://schemas.microsoft.com/office/drawing/2014/main" id="{E8073C13-92EA-466E-96A7-C30F8FCE9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787" y="3175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" name="Graphic 7">
            <a:extLst>
              <a:ext uri="{FF2B5EF4-FFF2-40B4-BE49-F238E27FC236}">
                <a16:creationId xmlns:a16="http://schemas.microsoft.com/office/drawing/2014/main" id="{A5E721E5-8BDB-46C7-9310-16674498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140" y="5627294"/>
            <a:ext cx="308888" cy="30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" name="TextBox 11">
            <a:extLst>
              <a:ext uri="{FF2B5EF4-FFF2-40B4-BE49-F238E27FC236}">
                <a16:creationId xmlns:a16="http://schemas.microsoft.com/office/drawing/2014/main" id="{8D6E9718-FA82-4BE7-A202-CF48F9EC3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315" y="5936182"/>
            <a:ext cx="1506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AWS Lambda </a:t>
            </a:r>
          </a:p>
          <a:p>
            <a:pPr algn="ctr" eaLnBrk="1" hangingPunct="1"/>
            <a:r>
              <a:rPr lang="en-US" alt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AddToCart</a:t>
            </a:r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Microservice</a:t>
            </a:r>
          </a:p>
        </p:txBody>
      </p:sp>
      <p:cxnSp>
        <p:nvCxnSpPr>
          <p:cNvPr id="345" name="Connector: Elbow 344">
            <a:extLst>
              <a:ext uri="{FF2B5EF4-FFF2-40B4-BE49-F238E27FC236}">
                <a16:creationId xmlns:a16="http://schemas.microsoft.com/office/drawing/2014/main" id="{AC4949D7-F9A6-4478-A6CF-6C35AC7264C1}"/>
              </a:ext>
            </a:extLst>
          </p:cNvPr>
          <p:cNvCxnSpPr>
            <a:cxnSpLocks/>
            <a:stCxn id="187" idx="2"/>
            <a:endCxn id="327" idx="1"/>
          </p:cNvCxnSpPr>
          <p:nvPr/>
        </p:nvCxnSpPr>
        <p:spPr>
          <a:xfrm rot="16200000" flipH="1">
            <a:off x="6280667" y="3282264"/>
            <a:ext cx="233539" cy="4765407"/>
          </a:xfrm>
          <a:prstGeom prst="bentConnector2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384">
            <a:extLst>
              <a:ext uri="{FF2B5EF4-FFF2-40B4-BE49-F238E27FC236}">
                <a16:creationId xmlns:a16="http://schemas.microsoft.com/office/drawing/2014/main" id="{335AF040-37B4-4A28-8A56-3C8C5357BF4D}"/>
              </a:ext>
            </a:extLst>
          </p:cNvPr>
          <p:cNvSpPr/>
          <p:nvPr/>
        </p:nvSpPr>
        <p:spPr>
          <a:xfrm>
            <a:off x="2007255" y="672154"/>
            <a:ext cx="9143345" cy="571260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386" name="Graphic 385">
            <a:extLst>
              <a:ext uri="{FF2B5EF4-FFF2-40B4-BE49-F238E27FC236}">
                <a16:creationId xmlns:a16="http://schemas.microsoft.com/office/drawing/2014/main" id="{4D4F6228-1F9B-4CBA-BAE2-4C7BA3C4F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0584" y="683807"/>
            <a:ext cx="239283" cy="239283"/>
          </a:xfrm>
          <a:prstGeom prst="rect">
            <a:avLst/>
          </a:prstGeom>
        </p:spPr>
      </p:pic>
      <p:pic>
        <p:nvPicPr>
          <p:cNvPr id="393" name="Graphic 23">
            <a:extLst>
              <a:ext uri="{FF2B5EF4-FFF2-40B4-BE49-F238E27FC236}">
                <a16:creationId xmlns:a16="http://schemas.microsoft.com/office/drawing/2014/main" id="{25A94A53-8115-48B7-8771-46522368B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 flipH="1">
            <a:off x="934105" y="4281455"/>
            <a:ext cx="390841" cy="39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4" name="TextBox 40">
            <a:extLst>
              <a:ext uri="{FF2B5EF4-FFF2-40B4-BE49-F238E27FC236}">
                <a16:creationId xmlns:a16="http://schemas.microsoft.com/office/drawing/2014/main" id="{F4366D6A-3746-432B-B776-CBEC0D85A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66" y="4676832"/>
            <a:ext cx="10731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8A563248-760E-40CD-B2BE-5CFA942428A6}"/>
              </a:ext>
            </a:extLst>
          </p:cNvPr>
          <p:cNvCxnSpPr>
            <a:cxnSpLocks/>
            <a:stCxn id="393" idx="1"/>
            <a:endCxn id="182" idx="1"/>
          </p:cNvCxnSpPr>
          <p:nvPr/>
        </p:nvCxnSpPr>
        <p:spPr>
          <a:xfrm>
            <a:off x="1324946" y="4476876"/>
            <a:ext cx="1815650" cy="26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B9E88BE-CF11-487C-B172-F91087273F94}"/>
              </a:ext>
            </a:extLst>
          </p:cNvPr>
          <p:cNvCxnSpPr>
            <a:cxnSpLocks/>
            <a:stCxn id="182" idx="3"/>
            <a:endCxn id="185" idx="1"/>
          </p:cNvCxnSpPr>
          <p:nvPr/>
        </p:nvCxnSpPr>
        <p:spPr>
          <a:xfrm>
            <a:off x="3449429" y="4479526"/>
            <a:ext cx="435107" cy="289532"/>
          </a:xfrm>
          <a:prstGeom prst="bentConnector3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B6E6391-D93C-4485-B78E-09C7CB6D601F}"/>
              </a:ext>
            </a:extLst>
          </p:cNvPr>
          <p:cNvCxnSpPr>
            <a:cxnSpLocks/>
            <a:stCxn id="182" idx="3"/>
            <a:endCxn id="187" idx="1"/>
          </p:cNvCxnSpPr>
          <p:nvPr/>
        </p:nvCxnSpPr>
        <p:spPr>
          <a:xfrm>
            <a:off x="3449429" y="4479526"/>
            <a:ext cx="435107" cy="93847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B1D9CD-AF2B-4CF1-8812-AC47A6D9BE82}"/>
              </a:ext>
            </a:extLst>
          </p:cNvPr>
          <p:cNvSpPr/>
          <p:nvPr/>
        </p:nvSpPr>
        <p:spPr>
          <a:xfrm>
            <a:off x="2271832" y="2409858"/>
            <a:ext cx="4149339" cy="3775988"/>
          </a:xfrm>
          <a:prstGeom prst="rect">
            <a:avLst/>
          </a:prstGeom>
          <a:noFill/>
          <a:ln w="12700">
            <a:solidFill>
              <a:srgbClr val="1B7B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rIns="360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n w="0"/>
              <a:solidFill>
                <a:srgbClr val="1B7B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FBB122E3-2DA1-43B3-9C1A-1DAA7BB440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281289" y="2415568"/>
            <a:ext cx="4153390" cy="269781"/>
          </a:xfrm>
          <a:prstGeom prst="rect">
            <a:avLst/>
          </a:prstGeom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F1718ED0-BC96-450C-B5FE-291292A44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0275" y="2435252"/>
            <a:ext cx="122488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Migration Hub</a:t>
            </a:r>
          </a:p>
        </p:txBody>
      </p:sp>
      <p:pic>
        <p:nvPicPr>
          <p:cNvPr id="111" name="Graphic 23">
            <a:extLst>
              <a:ext uri="{FF2B5EF4-FFF2-40B4-BE49-F238E27FC236}">
                <a16:creationId xmlns:a16="http://schemas.microsoft.com/office/drawing/2014/main" id="{4D0ABE3D-18B0-481B-ABAF-2A8C21AE9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89" y="2415684"/>
            <a:ext cx="269547" cy="26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F19F612-5115-4CE2-9895-33A0D890472E}"/>
              </a:ext>
            </a:extLst>
          </p:cNvPr>
          <p:cNvCxnSpPr>
            <a:cxnSpLocks/>
            <a:stCxn id="185" idx="3"/>
            <a:endCxn id="149" idx="2"/>
          </p:cNvCxnSpPr>
          <p:nvPr/>
        </p:nvCxnSpPr>
        <p:spPr>
          <a:xfrm>
            <a:off x="4144929" y="4769058"/>
            <a:ext cx="4793782" cy="332414"/>
          </a:xfrm>
          <a:prstGeom prst="bentConnector4">
            <a:avLst>
              <a:gd name="adj1" fmla="val 51356"/>
              <a:gd name="adj2" fmla="val 226681"/>
            </a:avLst>
          </a:prstGeom>
          <a:ln w="1905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Graphic 7">
            <a:extLst>
              <a:ext uri="{FF2B5EF4-FFF2-40B4-BE49-F238E27FC236}">
                <a16:creationId xmlns:a16="http://schemas.microsoft.com/office/drawing/2014/main" id="{2A943C90-ED95-4331-87FE-2CA28E673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76" y="2849224"/>
            <a:ext cx="308888" cy="30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2DE26A81-1F4F-403D-8919-7F7FD786AA09}"/>
              </a:ext>
            </a:extLst>
          </p:cNvPr>
          <p:cNvCxnSpPr>
            <a:cxnSpLocks/>
            <a:stCxn id="118" idx="1"/>
          </p:cNvCxnSpPr>
          <p:nvPr/>
        </p:nvCxnSpPr>
        <p:spPr>
          <a:xfrm rot="10800000" flipV="1">
            <a:off x="3168304" y="1474304"/>
            <a:ext cx="5612306" cy="2870477"/>
          </a:xfrm>
          <a:prstGeom prst="bentConnector3">
            <a:avLst>
              <a:gd name="adj1" fmla="val 118389"/>
            </a:avLst>
          </a:prstGeom>
          <a:ln w="1905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Graphic 24">
            <a:extLst>
              <a:ext uri="{FF2B5EF4-FFF2-40B4-BE49-F238E27FC236}">
                <a16:creationId xmlns:a16="http://schemas.microsoft.com/office/drawing/2014/main" id="{4797510A-82F5-47EF-A183-ABD91FA1B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610" y="1319470"/>
            <a:ext cx="309669" cy="30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9">
            <a:extLst>
              <a:ext uri="{FF2B5EF4-FFF2-40B4-BE49-F238E27FC236}">
                <a16:creationId xmlns:a16="http://schemas.microsoft.com/office/drawing/2014/main" id="{34ADE9E3-0795-4E85-A436-7E9F48C8C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889" y="1295321"/>
            <a:ext cx="70401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Link</a:t>
            </a:r>
          </a:p>
        </p:txBody>
      </p:sp>
      <p:sp>
        <p:nvSpPr>
          <p:cNvPr id="120" name="TextBox 22">
            <a:extLst>
              <a:ext uri="{FF2B5EF4-FFF2-40B4-BE49-F238E27FC236}">
                <a16:creationId xmlns:a16="http://schemas.microsoft.com/office/drawing/2014/main" id="{60786DAB-5D3B-478D-9623-0EB8ABB6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664" y="1843766"/>
            <a:ext cx="1053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63BA342-EB41-46E5-9C80-8E676EE2E68C}"/>
              </a:ext>
            </a:extLst>
          </p:cNvPr>
          <p:cNvSpPr/>
          <p:nvPr/>
        </p:nvSpPr>
        <p:spPr>
          <a:xfrm>
            <a:off x="7007418" y="754767"/>
            <a:ext cx="1473407" cy="459469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F11FE0D-8115-498B-AAE2-C35FFB4EE449}"/>
              </a:ext>
            </a:extLst>
          </p:cNvPr>
          <p:cNvSpPr/>
          <p:nvPr/>
        </p:nvSpPr>
        <p:spPr>
          <a:xfrm>
            <a:off x="9426733" y="754765"/>
            <a:ext cx="1468433" cy="459469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F64F882-A8F2-43D7-9278-3878D6138262}"/>
              </a:ext>
            </a:extLst>
          </p:cNvPr>
          <p:cNvSpPr/>
          <p:nvPr/>
        </p:nvSpPr>
        <p:spPr>
          <a:xfrm>
            <a:off x="7190538" y="1723082"/>
            <a:ext cx="1055463" cy="87957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01B95F4-DD89-43FB-979D-76D5CF4DC191}"/>
              </a:ext>
            </a:extLst>
          </p:cNvPr>
          <p:cNvSpPr/>
          <p:nvPr/>
        </p:nvSpPr>
        <p:spPr>
          <a:xfrm>
            <a:off x="6726678" y="1102809"/>
            <a:ext cx="4301540" cy="167624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720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VPC-Application-Example-Proxy</a:t>
            </a:r>
          </a:p>
        </p:txBody>
      </p:sp>
      <p:pic>
        <p:nvPicPr>
          <p:cNvPr id="125" name="Graphic 28">
            <a:extLst>
              <a:ext uri="{FF2B5EF4-FFF2-40B4-BE49-F238E27FC236}">
                <a16:creationId xmlns:a16="http://schemas.microsoft.com/office/drawing/2014/main" id="{9A0A40FB-7D88-424A-B687-2B2B9D451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678" y="1102807"/>
            <a:ext cx="222383" cy="222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5BB82D26-CBA3-4E1E-9930-BC12315D29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94409" y="1723081"/>
            <a:ext cx="219665" cy="219665"/>
          </a:xfrm>
          <a:prstGeom prst="rect">
            <a:avLst/>
          </a:prstGeom>
        </p:spPr>
      </p:pic>
      <p:sp>
        <p:nvSpPr>
          <p:cNvPr id="131" name="TextBox 18">
            <a:extLst>
              <a:ext uri="{FF2B5EF4-FFF2-40B4-BE49-F238E27FC236}">
                <a16:creationId xmlns:a16="http://schemas.microsoft.com/office/drawing/2014/main" id="{ED025930-AA54-4C07-883E-76755A078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7394" y="2242682"/>
            <a:ext cx="11465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 Attachment</a:t>
            </a:r>
          </a:p>
        </p:txBody>
      </p:sp>
      <p:pic>
        <p:nvPicPr>
          <p:cNvPr id="132" name="Graphic 8">
            <a:extLst>
              <a:ext uri="{FF2B5EF4-FFF2-40B4-BE49-F238E27FC236}">
                <a16:creationId xmlns:a16="http://schemas.microsoft.com/office/drawing/2014/main" id="{D0341EAC-5316-4610-8B2F-7BDC319A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7563873" y="1967486"/>
            <a:ext cx="291602" cy="29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C1E39CB1-9C33-4FCC-8433-86BD5255A091}"/>
              </a:ext>
            </a:extLst>
          </p:cNvPr>
          <p:cNvSpPr/>
          <p:nvPr/>
        </p:nvSpPr>
        <p:spPr>
          <a:xfrm>
            <a:off x="9656235" y="1728127"/>
            <a:ext cx="1055463" cy="87957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39" name="Graphic 138">
            <a:extLst>
              <a:ext uri="{FF2B5EF4-FFF2-40B4-BE49-F238E27FC236}">
                <a16:creationId xmlns:a16="http://schemas.microsoft.com/office/drawing/2014/main" id="{78CF524A-83CB-402F-99EE-93EF4987E7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60106" y="1728126"/>
            <a:ext cx="219665" cy="219665"/>
          </a:xfrm>
          <a:prstGeom prst="rect">
            <a:avLst/>
          </a:prstGeom>
        </p:spPr>
      </p:pic>
      <p:sp>
        <p:nvSpPr>
          <p:cNvPr id="140" name="TextBox 18">
            <a:extLst>
              <a:ext uri="{FF2B5EF4-FFF2-40B4-BE49-F238E27FC236}">
                <a16:creationId xmlns:a16="http://schemas.microsoft.com/office/drawing/2014/main" id="{425D3DEB-35E4-4877-B1B7-91D52B39C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3091" y="2247727"/>
            <a:ext cx="11465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 Attachment</a:t>
            </a:r>
          </a:p>
        </p:txBody>
      </p:sp>
      <p:pic>
        <p:nvPicPr>
          <p:cNvPr id="141" name="Graphic 8">
            <a:extLst>
              <a:ext uri="{FF2B5EF4-FFF2-40B4-BE49-F238E27FC236}">
                <a16:creationId xmlns:a16="http://schemas.microsoft.com/office/drawing/2014/main" id="{6C8853B4-FAE9-46C3-BE36-3AE61A8E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0029570" y="1972531"/>
            <a:ext cx="291602" cy="29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88C2CE1D-8D02-4C55-987A-8DBAFE043416}"/>
              </a:ext>
            </a:extLst>
          </p:cNvPr>
          <p:cNvSpPr/>
          <p:nvPr/>
        </p:nvSpPr>
        <p:spPr>
          <a:xfrm>
            <a:off x="6746448" y="2892624"/>
            <a:ext cx="4281770" cy="227116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720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 VPC</a:t>
            </a:r>
          </a:p>
        </p:txBody>
      </p:sp>
      <p:pic>
        <p:nvPicPr>
          <p:cNvPr id="144" name="Graphic 28">
            <a:extLst>
              <a:ext uri="{FF2B5EF4-FFF2-40B4-BE49-F238E27FC236}">
                <a16:creationId xmlns:a16="http://schemas.microsoft.com/office/drawing/2014/main" id="{93CC1FC3-69C2-42C7-A158-5BE83103F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448" y="2892624"/>
            <a:ext cx="222383" cy="222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19">
            <a:extLst>
              <a:ext uri="{FF2B5EF4-FFF2-40B4-BE49-F238E27FC236}">
                <a16:creationId xmlns:a16="http://schemas.microsoft.com/office/drawing/2014/main" id="{98150DD0-6FC2-44D7-BAD7-232E823A4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2347" y="4260548"/>
            <a:ext cx="12525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49" name="Graphic 8">
            <a:extLst>
              <a:ext uri="{FF2B5EF4-FFF2-40B4-BE49-F238E27FC236}">
                <a16:creationId xmlns:a16="http://schemas.microsoft.com/office/drawing/2014/main" id="{5FE0F01D-16E4-45F2-8D7C-70A5B6980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968" y="4751987"/>
            <a:ext cx="349485" cy="34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AAE67FF7-F84A-44DB-B441-045EEF3D6EF5}"/>
              </a:ext>
            </a:extLst>
          </p:cNvPr>
          <p:cNvSpPr/>
          <p:nvPr/>
        </p:nvSpPr>
        <p:spPr>
          <a:xfrm>
            <a:off x="7201630" y="3168656"/>
            <a:ext cx="1055463" cy="15129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4DBAA4AE-265B-46E1-B5B0-A91D1D77B2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05501" y="3168656"/>
            <a:ext cx="219665" cy="219665"/>
          </a:xfrm>
          <a:prstGeom prst="rect">
            <a:avLst/>
          </a:prstGeom>
        </p:spPr>
      </p:pic>
      <p:pic>
        <p:nvPicPr>
          <p:cNvPr id="152" name="Graphic 8">
            <a:extLst>
              <a:ext uri="{FF2B5EF4-FFF2-40B4-BE49-F238E27FC236}">
                <a16:creationId xmlns:a16="http://schemas.microsoft.com/office/drawing/2014/main" id="{4FAD177B-589B-46B6-96CE-F22F3344B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7574965" y="3413061"/>
            <a:ext cx="291602" cy="29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TextBox 18">
            <a:extLst>
              <a:ext uri="{FF2B5EF4-FFF2-40B4-BE49-F238E27FC236}">
                <a16:creationId xmlns:a16="http://schemas.microsoft.com/office/drawing/2014/main" id="{1E93CC5C-EF8E-44DD-B4C2-24C4E5396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009" y="3728984"/>
            <a:ext cx="11465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 Attachment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FC6F643-075E-410E-B4A1-3AE72084DC56}"/>
              </a:ext>
            </a:extLst>
          </p:cNvPr>
          <p:cNvCxnSpPr>
            <a:cxnSpLocks/>
            <a:stCxn id="124" idx="1"/>
            <a:endCxn id="115" idx="0"/>
          </p:cNvCxnSpPr>
          <p:nvPr/>
        </p:nvCxnSpPr>
        <p:spPr>
          <a:xfrm rot="10800000" flipV="1">
            <a:off x="5708320" y="1940930"/>
            <a:ext cx="1018358" cy="908293"/>
          </a:xfrm>
          <a:prstGeom prst="bentConnector2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B3ECD2D-C5BD-4425-A1A4-4925DE301563}"/>
              </a:ext>
            </a:extLst>
          </p:cNvPr>
          <p:cNvCxnSpPr>
            <a:cxnSpLocks/>
            <a:stCxn id="144" idx="1"/>
            <a:endCxn id="115" idx="3"/>
          </p:cNvCxnSpPr>
          <p:nvPr/>
        </p:nvCxnSpPr>
        <p:spPr>
          <a:xfrm rot="10800000">
            <a:off x="5862764" y="3003668"/>
            <a:ext cx="883684" cy="148"/>
          </a:xfrm>
          <a:prstGeom prst="bentConnector3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9">
            <a:extLst>
              <a:ext uri="{FF2B5EF4-FFF2-40B4-BE49-F238E27FC236}">
                <a16:creationId xmlns:a16="http://schemas.microsoft.com/office/drawing/2014/main" id="{C34C6613-1F57-4327-A900-DDA895347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0134" y="3171063"/>
            <a:ext cx="2243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Transit 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155" name="Graphic 5">
            <a:extLst>
              <a:ext uri="{FF2B5EF4-FFF2-40B4-BE49-F238E27FC236}">
                <a16:creationId xmlns:a16="http://schemas.microsoft.com/office/drawing/2014/main" id="{00A11317-12AD-4DBC-B5A1-1578820B5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080" y="4086585"/>
            <a:ext cx="345089" cy="34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TextBox 6">
            <a:extLst>
              <a:ext uri="{FF2B5EF4-FFF2-40B4-BE49-F238E27FC236}">
                <a16:creationId xmlns:a16="http://schemas.microsoft.com/office/drawing/2014/main" id="{5E76C359-0C89-421E-9254-8A9298433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858" y="4432774"/>
            <a:ext cx="226853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Unistore</a:t>
            </a:r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Legacy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FC0A2CB-1696-4362-AEDA-AAB332B79771}"/>
              </a:ext>
            </a:extLst>
          </p:cNvPr>
          <p:cNvSpPr/>
          <p:nvPr/>
        </p:nvSpPr>
        <p:spPr>
          <a:xfrm>
            <a:off x="9644966" y="3155378"/>
            <a:ext cx="1055463" cy="15129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F35B4A05-EA17-4445-BE1A-20C89CAD5B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48837" y="3155378"/>
            <a:ext cx="219665" cy="219665"/>
          </a:xfrm>
          <a:prstGeom prst="rect">
            <a:avLst/>
          </a:prstGeom>
        </p:spPr>
      </p:pic>
      <p:pic>
        <p:nvPicPr>
          <p:cNvPr id="159" name="Graphic 8">
            <a:extLst>
              <a:ext uri="{FF2B5EF4-FFF2-40B4-BE49-F238E27FC236}">
                <a16:creationId xmlns:a16="http://schemas.microsoft.com/office/drawing/2014/main" id="{F70A976A-8364-4955-AAC4-899CA9EC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0018301" y="3399783"/>
            <a:ext cx="291602" cy="29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Box 18">
            <a:extLst>
              <a:ext uri="{FF2B5EF4-FFF2-40B4-BE49-F238E27FC236}">
                <a16:creationId xmlns:a16="http://schemas.microsoft.com/office/drawing/2014/main" id="{C0EAC54B-78AA-4410-B76A-DA85A7C0C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9345" y="3715706"/>
            <a:ext cx="11465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 Attachment</a:t>
            </a:r>
          </a:p>
        </p:txBody>
      </p:sp>
      <p:pic>
        <p:nvPicPr>
          <p:cNvPr id="161" name="Graphic 5">
            <a:extLst>
              <a:ext uri="{FF2B5EF4-FFF2-40B4-BE49-F238E27FC236}">
                <a16:creationId xmlns:a16="http://schemas.microsoft.com/office/drawing/2014/main" id="{B332D693-658C-4219-A741-1BB992B62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416" y="4073307"/>
            <a:ext cx="345089" cy="34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TextBox 6">
            <a:extLst>
              <a:ext uri="{FF2B5EF4-FFF2-40B4-BE49-F238E27FC236}">
                <a16:creationId xmlns:a16="http://schemas.microsoft.com/office/drawing/2014/main" id="{5DF6A911-64B2-4A53-B462-B1084FDD3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3649" y="4446220"/>
            <a:ext cx="226853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Unistore</a:t>
            </a:r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Legacy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B3F03C-2FA7-488F-97AB-7009F00E1F68}"/>
              </a:ext>
            </a:extLst>
          </p:cNvPr>
          <p:cNvCxnSpPr>
            <a:cxnSpLocks/>
            <a:stCxn id="149" idx="0"/>
            <a:endCxn id="155" idx="3"/>
          </p:cNvCxnSpPr>
          <p:nvPr/>
        </p:nvCxnSpPr>
        <p:spPr>
          <a:xfrm flipH="1" flipV="1">
            <a:off x="7902169" y="4259130"/>
            <a:ext cx="1036542" cy="49285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E34220C-8B95-447A-A4AE-7A10F4C339D8}"/>
              </a:ext>
            </a:extLst>
          </p:cNvPr>
          <p:cNvCxnSpPr>
            <a:cxnSpLocks/>
            <a:stCxn id="149" idx="0"/>
            <a:endCxn id="161" idx="1"/>
          </p:cNvCxnSpPr>
          <p:nvPr/>
        </p:nvCxnSpPr>
        <p:spPr>
          <a:xfrm flipV="1">
            <a:off x="8938711" y="4245852"/>
            <a:ext cx="1061705" cy="50613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raphic 20">
            <a:extLst>
              <a:ext uri="{FF2B5EF4-FFF2-40B4-BE49-F238E27FC236}">
                <a16:creationId xmlns:a16="http://schemas.microsoft.com/office/drawing/2014/main" id="{C7707771-49B3-4991-B41A-7E198143C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2523907" y="2801605"/>
            <a:ext cx="353461" cy="35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17">
            <a:extLst>
              <a:ext uri="{FF2B5EF4-FFF2-40B4-BE49-F238E27FC236}">
                <a16:creationId xmlns:a16="http://schemas.microsoft.com/office/drawing/2014/main" id="{90DC7030-2EB0-4FAA-ABB1-752A3151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/>
          <a:srcRect/>
          <a:stretch/>
        </p:blipFill>
        <p:spPr bwMode="auto">
          <a:xfrm>
            <a:off x="3140596" y="4325109"/>
            <a:ext cx="308833" cy="30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Graphic 7">
            <a:extLst>
              <a:ext uri="{FF2B5EF4-FFF2-40B4-BE49-F238E27FC236}">
                <a16:creationId xmlns:a16="http://schemas.microsoft.com/office/drawing/2014/main" id="{D410F5ED-C965-4EC8-B669-B62E2FB08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3884536" y="4638861"/>
            <a:ext cx="260393" cy="26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5333B73F-6B3D-438D-A94D-400DC8256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0631" y="4408573"/>
            <a:ext cx="1515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 : Monolith</a:t>
            </a:r>
          </a:p>
          <a:p>
            <a:pPr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Default Route (/)</a:t>
            </a:r>
          </a:p>
        </p:txBody>
      </p:sp>
      <p:pic>
        <p:nvPicPr>
          <p:cNvPr id="187" name="Graphic 7">
            <a:extLst>
              <a:ext uri="{FF2B5EF4-FFF2-40B4-BE49-F238E27FC236}">
                <a16:creationId xmlns:a16="http://schemas.microsoft.com/office/drawing/2014/main" id="{AEDFBE5C-79C6-458E-A930-01637EE56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3884536" y="5287806"/>
            <a:ext cx="260393" cy="26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D7252536-D99D-4D41-9D4C-16FDA4797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418" y="5085643"/>
            <a:ext cx="20862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 : </a:t>
            </a:r>
            <a:r>
              <a:rPr lang="en-US" alt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Unistore-AddToCartService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/unicorns/basket {GET, POST}</a:t>
            </a:r>
          </a:p>
        </p:txBody>
      </p:sp>
      <p:pic>
        <p:nvPicPr>
          <p:cNvPr id="189" name="Graphic 22">
            <a:extLst>
              <a:ext uri="{FF2B5EF4-FFF2-40B4-BE49-F238E27FC236}">
                <a16:creationId xmlns:a16="http://schemas.microsoft.com/office/drawing/2014/main" id="{F69C232E-5895-46B7-AA26-451D718FD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2696757" y="3719373"/>
            <a:ext cx="343496" cy="34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37FBEB5A-30D3-4057-8AA4-BCC3A8D5F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9415" y="4658264"/>
            <a:ext cx="8416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71122A9-BF36-45F5-A909-4EEA5EBB0728}"/>
              </a:ext>
            </a:extLst>
          </p:cNvPr>
          <p:cNvCxnSpPr>
            <a:cxnSpLocks/>
            <a:stCxn id="118" idx="2"/>
          </p:cNvCxnSpPr>
          <p:nvPr/>
        </p:nvCxnSpPr>
        <p:spPr>
          <a:xfrm flipH="1">
            <a:off x="8078800" y="1629139"/>
            <a:ext cx="856645" cy="513514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94684554-1815-4951-B677-D2C645186981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8935445" y="1629139"/>
            <a:ext cx="942539" cy="48919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09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Begg, Adrian</dc:creator>
  <cp:lastModifiedBy>Begg, Adrian</cp:lastModifiedBy>
  <cp:revision>2</cp:revision>
  <dcterms:created xsi:type="dcterms:W3CDTF">2023-04-19T14:58:38Z</dcterms:created>
  <dcterms:modified xsi:type="dcterms:W3CDTF">2023-04-19T15:07:10Z</dcterms:modified>
</cp:coreProperties>
</file>