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D266-60A7-47DD-B701-F838764CF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7C118-6D38-4F36-8A95-A88C81FBE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39E6-9F3E-4008-BCAE-C675F9D4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DAD8-EDDB-4CB3-AED5-EE3D8C06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AE47-4BA2-43D2-BBE0-9C307687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6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1A0F-A119-4039-91DF-2FC71EB1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AA565-394C-45F6-84E4-FA8C5DEB6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0C7C-9586-468D-8A23-FEDD0769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897C-EF1E-4458-8F3A-284412CD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D9DB-D399-415C-981F-E02E18B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057B8-BB1F-4F00-AFCF-4E01C0124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29FCC-D129-4E7D-B100-EC9B0641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B07A-417B-48C4-A8D2-383563E4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8839-4CC2-4148-8C5F-2F7C9E21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7388-433E-4A06-9F0E-FE90F529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61E0-B60D-45A0-9254-25BE6008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C85A-1563-44A6-B6D9-A1074ABB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8CF0-6552-4B29-9931-5CAD9E6A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8E84-BF5F-4D0A-BD8B-7B0287DD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D590-461D-45BF-AC14-61B27AF7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64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3F4-491A-4298-A6D5-C21B2928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AD064-AA2A-4FEA-AE8C-66A9DF76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1FFE-4487-4F5E-B52D-33016636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277E-033A-478D-BCE6-8DDC6F5D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E3C5-766B-4FE3-ACB1-063E8FFA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43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4FA1-D334-4685-852C-72CF19BF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9E0D-1F20-42C2-8E00-8C903FA88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5503E-D356-4961-BA8F-AE91EF64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21D39-A291-4EF9-AD22-B94A135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49448-366D-464D-8157-29F294A8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B5178-6E5B-4D53-B030-89DD9206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79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60C4-4A7A-4595-AA99-9909BCA2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DCA3-8D68-450F-BEFB-C100C2E7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6B0B-C301-426B-ABE8-431ACAE03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6EA5C-5852-4C0A-9B17-F4AC0E4C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263E4-FC6C-4BBB-9408-63A3ED9A7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DF0EF-DB18-4FFB-9538-C91F75E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C3820-5BF5-4204-895B-63A8D6FF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443B-4B81-4800-8C03-1630F8A4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92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A9A0-E802-45F6-8275-1E5C330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074F2-4D50-44C0-8369-54BB47BE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BA35D-7ED5-4D3D-80A3-2719DBD7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77131-2C2C-42DD-B373-658B71E8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20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FC246-BAB7-4CFB-8CCD-06F3B343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A3ACC-47D5-40A2-835B-9E2D6002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B250-DF79-45D6-9E56-C9F77925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8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41FC-ADAD-4DCF-B438-65858E96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5FE5-A437-4739-B0BA-C0AC86CC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4ED0-B103-4A27-A9F2-9975A548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BF1E-A740-43A8-9AEA-F278C82A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B157-74F8-4E71-8387-7610D79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FAB83-A156-49FC-8AF8-4D83F1EF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1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F48D-89EF-439A-83EC-5943048A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940DB-B233-4705-9923-F8BF4A1E1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D7AA-CB48-4741-95C7-FDB7A290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71278-E641-43A0-8FB9-B684AF27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C183-FD91-495B-8DCD-AE05318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860CC-B379-460A-997D-7C3EE3A8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6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D58F9-1075-493C-8134-31B16BC2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FE40-96D5-467E-84AE-15F0DA8A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7C72-3DF5-4AC4-A320-732A66A0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3F37-DB1D-4DCE-B8D9-AFF008F54D13}" type="datetimeFigureOut">
              <a:rPr lang="en-AU" smtClean="0"/>
              <a:t>5/06/2023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0B77-E11D-42D1-AE33-05F2F835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68A9-FB28-47C2-86D7-338707D75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5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29C29F-B2E1-403F-90A7-2CC6B38C8A76}"/>
              </a:ext>
            </a:extLst>
          </p:cNvPr>
          <p:cNvSpPr/>
          <p:nvPr/>
        </p:nvSpPr>
        <p:spPr>
          <a:xfrm>
            <a:off x="1441639" y="114348"/>
            <a:ext cx="10473551" cy="662280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703E6E-B705-4DA8-A79C-CF9AD89F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41640" y="11434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D812A-8EE3-4264-8046-1711F2938855}"/>
              </a:ext>
            </a:extLst>
          </p:cNvPr>
          <p:cNvSpPr/>
          <p:nvPr/>
        </p:nvSpPr>
        <p:spPr>
          <a:xfrm>
            <a:off x="1846533" y="584131"/>
            <a:ext cx="9873329" cy="6012611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2EC2F29-770F-4E55-8E35-A8C2DDE26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55136" y="584131"/>
            <a:ext cx="302873" cy="3028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4FEDD8-445E-45A9-9C5F-6EFDFC8809F1}"/>
              </a:ext>
            </a:extLst>
          </p:cNvPr>
          <p:cNvSpPr/>
          <p:nvPr/>
        </p:nvSpPr>
        <p:spPr>
          <a:xfrm>
            <a:off x="7007026" y="1035897"/>
            <a:ext cx="1713354" cy="443758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475EF-3348-40D6-A1AC-7C55C68D053F}"/>
              </a:ext>
            </a:extLst>
          </p:cNvPr>
          <p:cNvSpPr/>
          <p:nvPr/>
        </p:nvSpPr>
        <p:spPr>
          <a:xfrm>
            <a:off x="6642380" y="1392190"/>
            <a:ext cx="4868100" cy="155063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BAF5A1-3660-4654-B1BA-4C0B64705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642380" y="1392189"/>
            <a:ext cx="268492" cy="2684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D675BE-C498-431B-ABFE-B2C915C836B4}"/>
              </a:ext>
            </a:extLst>
          </p:cNvPr>
          <p:cNvSpPr/>
          <p:nvPr/>
        </p:nvSpPr>
        <p:spPr>
          <a:xfrm>
            <a:off x="7135414" y="1816706"/>
            <a:ext cx="1478611" cy="92789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92FF346-12CB-46A5-9441-ABB25AD92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35414" y="1816707"/>
            <a:ext cx="270071" cy="2700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4AC845-3577-4422-A1AC-C957213D936B}"/>
              </a:ext>
            </a:extLst>
          </p:cNvPr>
          <p:cNvSpPr/>
          <p:nvPr/>
        </p:nvSpPr>
        <p:spPr>
          <a:xfrm>
            <a:off x="2512645" y="2151676"/>
            <a:ext cx="3433136" cy="4039457"/>
          </a:xfrm>
          <a:prstGeom prst="rect">
            <a:avLst/>
          </a:prstGeom>
          <a:noFill/>
          <a:ln w="15875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Migration Hub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6F16096-5916-4B41-B948-C6EFA39A04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512646" y="2150104"/>
            <a:ext cx="381000" cy="381000"/>
          </a:xfrm>
          <a:prstGeom prst="rect">
            <a:avLst/>
          </a:prstGeom>
        </p:spPr>
      </p:pic>
      <p:pic>
        <p:nvPicPr>
          <p:cNvPr id="19" name="Graphic 7">
            <a:extLst>
              <a:ext uri="{FF2B5EF4-FFF2-40B4-BE49-F238E27FC236}">
                <a16:creationId xmlns:a16="http://schemas.microsoft.com/office/drawing/2014/main" id="{BF7D9EA0-D6C7-44AF-BBE7-7B19FF90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097751" y="2977001"/>
            <a:ext cx="402086" cy="4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E17089B5-FF0A-4B67-9C5B-9E43A6247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879" y="3375721"/>
            <a:ext cx="1383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EFB1EB60-E0E8-455E-9E8D-E6C8D7DD2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317" y="2441258"/>
            <a:ext cx="11465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269E29EA-5FDC-4312-874E-C67066C0B3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8363" y="2150401"/>
            <a:ext cx="268492" cy="268492"/>
          </a:xfrm>
          <a:prstGeom prst="rect">
            <a:avLst/>
          </a:prstGeom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76448F22-6681-49C7-931F-73856954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101" y="4733284"/>
            <a:ext cx="1115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Unistore</a:t>
            </a: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legacy</a:t>
            </a:r>
          </a:p>
          <a:p>
            <a:pPr algn="ctr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(monolith)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BE9B73C-2622-4AF6-82BD-3D0EDA04AE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05874" y="4345152"/>
            <a:ext cx="365767" cy="365767"/>
          </a:xfrm>
          <a:prstGeom prst="rect">
            <a:avLst/>
          </a:prstGeom>
        </p:spPr>
      </p:pic>
      <p:sp>
        <p:nvSpPr>
          <p:cNvPr id="39" name="TextBox 17">
            <a:extLst>
              <a:ext uri="{FF2B5EF4-FFF2-40B4-BE49-F238E27FC236}">
                <a16:creationId xmlns:a16="http://schemas.microsoft.com/office/drawing/2014/main" id="{45C5A9E7-72C5-434D-952C-9F8B3ED25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293" y="6079169"/>
            <a:ext cx="13620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  <a:p>
            <a:pPr algn="ctr" eaLnBrk="1" hangingPunct="1"/>
            <a:r>
              <a:rPr lang="en-US" alt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AddToCart</a:t>
            </a: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3">
            <a:extLst>
              <a:ext uri="{FF2B5EF4-FFF2-40B4-BE49-F238E27FC236}">
                <a16:creationId xmlns:a16="http://schemas.microsoft.com/office/drawing/2014/main" id="{895D0824-15EA-44B1-A5E5-0480B666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8964922" y="5649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3">
            <a:extLst>
              <a:ext uri="{FF2B5EF4-FFF2-40B4-BE49-F238E27FC236}">
                <a16:creationId xmlns:a16="http://schemas.microsoft.com/office/drawing/2014/main" id="{BAF631F9-D34B-45BC-956D-77B8B81C9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2523160" y="2165922"/>
            <a:ext cx="353707" cy="35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72888E8-1F32-413A-BD75-247D2C318E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13497" y="2615897"/>
            <a:ext cx="258731" cy="258731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25B29BA2-ADEA-4DE4-AC1F-F49D146F0F6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13442" y="3881864"/>
            <a:ext cx="255886" cy="255886"/>
          </a:xfrm>
          <a:prstGeom prst="rect">
            <a:avLst/>
          </a:prstGeom>
        </p:spPr>
      </p:pic>
      <p:sp>
        <p:nvSpPr>
          <p:cNvPr id="48" name="TextBox 15">
            <a:extLst>
              <a:ext uri="{FF2B5EF4-FFF2-40B4-BE49-F238E27FC236}">
                <a16:creationId xmlns:a16="http://schemas.microsoft.com/office/drawing/2014/main" id="{532C2467-005C-4953-8E7E-0545263E2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752" y="4601800"/>
            <a:ext cx="1136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Refactor Spaces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(Default)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053ECE4B-A000-4DF5-821C-3C025F1FB6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541107" y="4345369"/>
            <a:ext cx="255886" cy="255886"/>
          </a:xfrm>
          <a:prstGeom prst="rect">
            <a:avLst/>
          </a:prstGeom>
        </p:spPr>
      </p:pic>
      <p:pic>
        <p:nvPicPr>
          <p:cNvPr id="50" name="Graphic 17">
            <a:extLst>
              <a:ext uri="{FF2B5EF4-FFF2-40B4-BE49-F238E27FC236}">
                <a16:creationId xmlns:a16="http://schemas.microsoft.com/office/drawing/2014/main" id="{8FF66690-4F04-4B76-8D8E-0C33630E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3051950" y="4270285"/>
            <a:ext cx="406752" cy="4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DB85C0B5-5239-4884-BA2A-8CF78059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168" y="4645338"/>
            <a:ext cx="11984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2" name="Graphic 23">
            <a:extLst>
              <a:ext uri="{FF2B5EF4-FFF2-40B4-BE49-F238E27FC236}">
                <a16:creationId xmlns:a16="http://schemas.microsoft.com/office/drawing/2014/main" id="{32436727-7B71-49C8-8E86-BF5073C2D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 flipH="1">
            <a:off x="589447" y="43174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40">
            <a:extLst>
              <a:ext uri="{FF2B5EF4-FFF2-40B4-BE49-F238E27FC236}">
                <a16:creationId xmlns:a16="http://schemas.microsoft.com/office/drawing/2014/main" id="{9FAB52EA-F133-4FE8-89A8-13216AED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72" y="5010992"/>
            <a:ext cx="10731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0189D1-B2DF-4211-8ADC-62AEDA0BABBE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91846" y="4473661"/>
            <a:ext cx="1960104" cy="650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2">
            <a:extLst>
              <a:ext uri="{FF2B5EF4-FFF2-40B4-BE49-F238E27FC236}">
                <a16:creationId xmlns:a16="http://schemas.microsoft.com/office/drawing/2014/main" id="{6386E3B5-87AF-4356-B530-58D7B6A4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5554" y="2508640"/>
            <a:ext cx="1145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4F6E13BC-E8F6-4FE3-B7FD-8963F5B7D9A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015617" y="2102458"/>
            <a:ext cx="369332" cy="36933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43031CD-FEA2-4DCC-BD21-8EB9630B239B}"/>
              </a:ext>
            </a:extLst>
          </p:cNvPr>
          <p:cNvSpPr/>
          <p:nvPr/>
        </p:nvSpPr>
        <p:spPr>
          <a:xfrm>
            <a:off x="2601995" y="2599426"/>
            <a:ext cx="3206502" cy="3390951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91440"/>
          <a:lstStyle/>
          <a:p>
            <a:pPr eaLnBrk="1" hangingPunct="1"/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Refactor Spaces environment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C30DAF-4C15-4F63-BB01-A75B7252D36E}"/>
              </a:ext>
            </a:extLst>
          </p:cNvPr>
          <p:cNvSpPr/>
          <p:nvPr/>
        </p:nvSpPr>
        <p:spPr>
          <a:xfrm>
            <a:off x="2701419" y="3867302"/>
            <a:ext cx="2991298" cy="2007444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91440"/>
          <a:lstStyle/>
          <a:p>
            <a:pPr>
              <a:defRPr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Refactor Spaces application</a:t>
            </a:r>
          </a:p>
        </p:txBody>
      </p:sp>
      <p:cxnSp>
        <p:nvCxnSpPr>
          <p:cNvPr id="61" name="Elbow Connector 22">
            <a:extLst>
              <a:ext uri="{FF2B5EF4-FFF2-40B4-BE49-F238E27FC236}">
                <a16:creationId xmlns:a16="http://schemas.microsoft.com/office/drawing/2014/main" id="{4CD2653E-D453-4738-B2EF-9B9716BC45E1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3458702" y="4473312"/>
            <a:ext cx="1082405" cy="3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5">
            <a:extLst>
              <a:ext uri="{FF2B5EF4-FFF2-40B4-BE49-F238E27FC236}">
                <a16:creationId xmlns:a16="http://schemas.microsoft.com/office/drawing/2014/main" id="{D2623317-193E-44F1-912D-FA9F9B023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665" y="5379673"/>
            <a:ext cx="2024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Refactor Spaces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(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AddToCart</a:t>
            </a: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E9840B1D-4762-4E2D-8E28-277253A751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543495" y="5164032"/>
            <a:ext cx="255886" cy="255886"/>
          </a:xfrm>
          <a:prstGeom prst="rect">
            <a:avLst/>
          </a:prstGeom>
        </p:spPr>
      </p:pic>
      <p:cxnSp>
        <p:nvCxnSpPr>
          <p:cNvPr id="64" name="Elbow Connector 22">
            <a:extLst>
              <a:ext uri="{FF2B5EF4-FFF2-40B4-BE49-F238E27FC236}">
                <a16:creationId xmlns:a16="http://schemas.microsoft.com/office/drawing/2014/main" id="{0BAD62B3-72DB-41CA-AA45-ABC856A972FE}"/>
              </a:ext>
            </a:extLst>
          </p:cNvPr>
          <p:cNvCxnSpPr>
            <a:cxnSpLocks/>
            <a:stCxn id="50" idx="3"/>
            <a:endCxn id="63" idx="1"/>
          </p:cNvCxnSpPr>
          <p:nvPr/>
        </p:nvCxnSpPr>
        <p:spPr>
          <a:xfrm>
            <a:off x="3458702" y="4473661"/>
            <a:ext cx="1084793" cy="818314"/>
          </a:xfrm>
          <a:prstGeom prst="bentConnector3">
            <a:avLst>
              <a:gd name="adj1" fmla="val 33658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526F0D-E39F-4FD0-A5DE-89B31DEB5499}"/>
              </a:ext>
            </a:extLst>
          </p:cNvPr>
          <p:cNvCxnSpPr>
            <a:cxnSpLocks/>
            <a:stCxn id="19" idx="3"/>
            <a:endCxn id="103" idx="1"/>
          </p:cNvCxnSpPr>
          <p:nvPr/>
        </p:nvCxnSpPr>
        <p:spPr>
          <a:xfrm>
            <a:off x="5499837" y="3178044"/>
            <a:ext cx="1142543" cy="3372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22">
            <a:extLst>
              <a:ext uri="{FF2B5EF4-FFF2-40B4-BE49-F238E27FC236}">
                <a16:creationId xmlns:a16="http://schemas.microsoft.com/office/drawing/2014/main" id="{61602079-3970-4AFC-BEB6-1B88FA48DC79}"/>
              </a:ext>
            </a:extLst>
          </p:cNvPr>
          <p:cNvCxnSpPr>
            <a:cxnSpLocks/>
            <a:stCxn id="63" idx="3"/>
            <a:endCxn id="40" idx="1"/>
          </p:cNvCxnSpPr>
          <p:nvPr/>
        </p:nvCxnSpPr>
        <p:spPr>
          <a:xfrm>
            <a:off x="4799381" y="5291975"/>
            <a:ext cx="4165541" cy="586438"/>
          </a:xfrm>
          <a:prstGeom prst="bentConnector3">
            <a:avLst>
              <a:gd name="adj1" fmla="val 32926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9">
            <a:extLst>
              <a:ext uri="{FF2B5EF4-FFF2-40B4-BE49-F238E27FC236}">
                <a16:creationId xmlns:a16="http://schemas.microsoft.com/office/drawing/2014/main" id="{E84E6ED0-0965-42EC-9F6E-82F31025D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5390" y="3979226"/>
            <a:ext cx="1313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81A3349A-8FE8-4F4F-BEE3-42D3FF9ADA5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008856" y="4344110"/>
            <a:ext cx="369332" cy="369332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DBEA325-C060-4A20-954E-DF45150E86EF}"/>
              </a:ext>
            </a:extLst>
          </p:cNvPr>
          <p:cNvSpPr/>
          <p:nvPr/>
        </p:nvSpPr>
        <p:spPr>
          <a:xfrm>
            <a:off x="9661523" y="1032191"/>
            <a:ext cx="1717483" cy="443585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5F4785B-D96F-4B7B-AA4E-2AC9185E6D71}"/>
              </a:ext>
            </a:extLst>
          </p:cNvPr>
          <p:cNvSpPr/>
          <p:nvPr/>
        </p:nvSpPr>
        <p:spPr>
          <a:xfrm>
            <a:off x="9776814" y="1813746"/>
            <a:ext cx="1478611" cy="92789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9E239DE-639D-45E1-AB9E-044A052F23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776814" y="1813747"/>
            <a:ext cx="270071" cy="270071"/>
          </a:xfrm>
          <a:prstGeom prst="rect">
            <a:avLst/>
          </a:prstGeom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19C5A502-802B-4CFC-8DE2-B2569133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717" y="2438298"/>
            <a:ext cx="11465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C62187DE-0C14-4AA3-AC9B-4960FD80F6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79763" y="2147441"/>
            <a:ext cx="268492" cy="268492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FAC8BF-A288-422E-A236-27E38C366119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>
            <a:off x="8006855" y="2284647"/>
            <a:ext cx="1008762" cy="247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B693950-5393-4E1A-8E67-71BA8C54CAFA}"/>
              </a:ext>
            </a:extLst>
          </p:cNvPr>
          <p:cNvCxnSpPr>
            <a:cxnSpLocks/>
            <a:stCxn id="90" idx="1"/>
            <a:endCxn id="56" idx="3"/>
          </p:cNvCxnSpPr>
          <p:nvPr/>
        </p:nvCxnSpPr>
        <p:spPr>
          <a:xfrm flipH="1">
            <a:off x="9384949" y="2281687"/>
            <a:ext cx="994814" cy="543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29396F3-B933-4B82-87CF-C750D0D53520}"/>
              </a:ext>
            </a:extLst>
          </p:cNvPr>
          <p:cNvSpPr/>
          <p:nvPr/>
        </p:nvSpPr>
        <p:spPr>
          <a:xfrm>
            <a:off x="7137265" y="3484180"/>
            <a:ext cx="1478611" cy="166272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42DEAD49-6296-496B-B49D-75444F6DC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37265" y="3484181"/>
            <a:ext cx="270071" cy="270071"/>
          </a:xfrm>
          <a:prstGeom prst="rect">
            <a:avLst/>
          </a:prstGeom>
        </p:spPr>
      </p:pic>
      <p:sp>
        <p:nvSpPr>
          <p:cNvPr id="100" name="TextBox 18">
            <a:extLst>
              <a:ext uri="{FF2B5EF4-FFF2-40B4-BE49-F238E27FC236}">
                <a16:creationId xmlns:a16="http://schemas.microsoft.com/office/drawing/2014/main" id="{F32194A4-04C6-4F06-93AC-E434BD402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140" y="4109830"/>
            <a:ext cx="11465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2979CC2C-A167-4348-A3CD-47D3AFD861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53639" y="3819244"/>
            <a:ext cx="268492" cy="26849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443D9DFA-C107-48BA-862D-2FCE7E7575FD}"/>
              </a:ext>
            </a:extLst>
          </p:cNvPr>
          <p:cNvSpPr/>
          <p:nvPr/>
        </p:nvSpPr>
        <p:spPr>
          <a:xfrm>
            <a:off x="6642380" y="3047171"/>
            <a:ext cx="4868100" cy="2258418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906FF09A-61E1-4748-A31B-0B93A8962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642380" y="3047170"/>
            <a:ext cx="268492" cy="268492"/>
          </a:xfrm>
          <a:prstGeom prst="rect">
            <a:avLst/>
          </a:prstGeom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6C56B4C9-C532-4890-B38D-F43D4F6D1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3458" y="4739212"/>
            <a:ext cx="1115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Unistore</a:t>
            </a: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legacy</a:t>
            </a:r>
          </a:p>
          <a:p>
            <a:pPr algn="ctr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(monolith)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7FF71BC5-422E-456A-9FD4-28737A7EFF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39231" y="4351080"/>
            <a:ext cx="365767" cy="365767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53AA6890-A4BB-47C3-B691-7C52B85634B8}"/>
              </a:ext>
            </a:extLst>
          </p:cNvPr>
          <p:cNvSpPr/>
          <p:nvPr/>
        </p:nvSpPr>
        <p:spPr>
          <a:xfrm>
            <a:off x="9770622" y="3490108"/>
            <a:ext cx="1478611" cy="166272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513532F2-31E8-443E-A533-15BA10E1C2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770622" y="3490109"/>
            <a:ext cx="270071" cy="270071"/>
          </a:xfrm>
          <a:prstGeom prst="rect">
            <a:avLst/>
          </a:prstGeom>
        </p:spPr>
      </p:pic>
      <p:sp>
        <p:nvSpPr>
          <p:cNvPr id="108" name="TextBox 18">
            <a:extLst>
              <a:ext uri="{FF2B5EF4-FFF2-40B4-BE49-F238E27FC236}">
                <a16:creationId xmlns:a16="http://schemas.microsoft.com/office/drawing/2014/main" id="{11E4BCCC-C07B-43F1-B1E6-155FA85E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497" y="4115758"/>
            <a:ext cx="11465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895026C-8384-49DD-94DF-7B40CD7A8F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86996" y="3825172"/>
            <a:ext cx="268492" cy="268492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5A97D34-0A78-41F9-81D6-695CDB580BD4}"/>
              </a:ext>
            </a:extLst>
          </p:cNvPr>
          <p:cNvCxnSpPr>
            <a:cxnSpLocks/>
            <a:stCxn id="28" idx="3"/>
            <a:endCxn id="85" idx="1"/>
          </p:cNvCxnSpPr>
          <p:nvPr/>
        </p:nvCxnSpPr>
        <p:spPr>
          <a:xfrm>
            <a:off x="8071641" y="4528036"/>
            <a:ext cx="937215" cy="74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8FB19EF-B518-47C6-86D6-8794E361068E}"/>
              </a:ext>
            </a:extLst>
          </p:cNvPr>
          <p:cNvCxnSpPr>
            <a:cxnSpLocks/>
            <a:stCxn id="105" idx="1"/>
            <a:endCxn id="85" idx="3"/>
          </p:cNvCxnSpPr>
          <p:nvPr/>
        </p:nvCxnSpPr>
        <p:spPr>
          <a:xfrm flipH="1" flipV="1">
            <a:off x="9378188" y="4528776"/>
            <a:ext cx="961043" cy="51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22">
            <a:extLst>
              <a:ext uri="{FF2B5EF4-FFF2-40B4-BE49-F238E27FC236}">
                <a16:creationId xmlns:a16="http://schemas.microsoft.com/office/drawing/2014/main" id="{C416EBAD-8159-4229-8653-8A14E4F55684}"/>
              </a:ext>
            </a:extLst>
          </p:cNvPr>
          <p:cNvCxnSpPr>
            <a:cxnSpLocks/>
            <a:stCxn id="49" idx="3"/>
            <a:endCxn id="85" idx="2"/>
          </p:cNvCxnSpPr>
          <p:nvPr/>
        </p:nvCxnSpPr>
        <p:spPr>
          <a:xfrm>
            <a:off x="4796993" y="4473312"/>
            <a:ext cx="4396529" cy="240130"/>
          </a:xfrm>
          <a:prstGeom prst="bentConnector4">
            <a:avLst>
              <a:gd name="adj1" fmla="val 36634"/>
              <a:gd name="adj2" fmla="val 464927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22">
            <a:extLst>
              <a:ext uri="{FF2B5EF4-FFF2-40B4-BE49-F238E27FC236}">
                <a16:creationId xmlns:a16="http://schemas.microsoft.com/office/drawing/2014/main" id="{04E70DF5-1C5C-488D-8B2F-E0C0A08D09D9}"/>
              </a:ext>
            </a:extLst>
          </p:cNvPr>
          <p:cNvCxnSpPr>
            <a:cxnSpLocks/>
            <a:stCxn id="10" idx="1"/>
            <a:endCxn id="19" idx="0"/>
          </p:cNvCxnSpPr>
          <p:nvPr/>
        </p:nvCxnSpPr>
        <p:spPr>
          <a:xfrm rot="10800000" flipV="1">
            <a:off x="5298794" y="1526435"/>
            <a:ext cx="1343586" cy="1450566"/>
          </a:xfrm>
          <a:prstGeom prst="bentConnector2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22">
            <a:extLst>
              <a:ext uri="{FF2B5EF4-FFF2-40B4-BE49-F238E27FC236}">
                <a16:creationId xmlns:a16="http://schemas.microsoft.com/office/drawing/2014/main" id="{3A5AB328-4BC9-47BC-96D8-950A2E61B57A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3047770" y="2102458"/>
            <a:ext cx="6152513" cy="2241651"/>
          </a:xfrm>
          <a:prstGeom prst="bentConnector4">
            <a:avLst>
              <a:gd name="adj1" fmla="val -14438"/>
              <a:gd name="adj2" fmla="val 150989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9">
            <a:extLst>
              <a:ext uri="{FF2B5EF4-FFF2-40B4-BE49-F238E27FC236}">
                <a16:creationId xmlns:a16="http://schemas.microsoft.com/office/drawing/2014/main" id="{E440444F-A31E-43F0-BC20-68CC0F42A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301" y="978361"/>
            <a:ext cx="16229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link</a:t>
            </a:r>
          </a:p>
        </p:txBody>
      </p:sp>
    </p:spTree>
    <p:extLst>
      <p:ext uri="{BB962C8B-B14F-4D97-AF65-F5344CB8AC3E}">
        <p14:creationId xmlns:p14="http://schemas.microsoft.com/office/powerpoint/2010/main" val="166023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84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Begg, Adrian</dc:creator>
  <cp:lastModifiedBy>Begg, Adrian</cp:lastModifiedBy>
  <cp:revision>19</cp:revision>
  <dcterms:created xsi:type="dcterms:W3CDTF">2023-04-19T14:58:38Z</dcterms:created>
  <dcterms:modified xsi:type="dcterms:W3CDTF">2023-06-05T14:34:19Z</dcterms:modified>
</cp:coreProperties>
</file>