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D266-60A7-47DD-B701-F838764C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7C118-6D38-4F36-8A95-A88C81FB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39E6-9F3E-4008-BCAE-C675F9D4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DAD8-EDDB-4CB3-AED5-EE3D8C06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AE47-4BA2-43D2-BBE0-9C30768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6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A0F-A119-4039-91DF-2FC71EB1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AA565-394C-45F6-84E4-FA8C5DEB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0C7C-9586-468D-8A23-FEDD0769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897C-EF1E-4458-8F3A-284412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D9DB-D399-415C-981F-E02E18B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57B8-BB1F-4F00-AFCF-4E01C0124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9FCC-D129-4E7D-B100-EC9B0641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B07A-417B-48C4-A8D2-383563E4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8839-4CC2-4148-8C5F-2F7C9E2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7388-433E-4A06-9F0E-FE90F529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1E0-B60D-45A0-9254-25BE6008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C85A-1563-44A6-B6D9-A1074ABB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8CF0-6552-4B29-9931-5CAD9E6A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8E84-BF5F-4D0A-BD8B-7B0287DD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D590-461D-45BF-AC14-61B27AF7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3F4-491A-4298-A6D5-C21B2928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D064-AA2A-4FEA-AE8C-66A9DF76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1FFE-4487-4F5E-B52D-33016636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77E-033A-478D-BCE6-8DDC6F5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E3C5-766B-4FE3-ACB1-063E8FFA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4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FA1-D334-4685-852C-72CF19BF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9E0D-1F20-42C2-8E00-8C903FA88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503E-D356-4961-BA8F-AE91EF64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21D39-A291-4EF9-AD22-B94A135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49448-366D-464D-8157-29F294A8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5178-6E5B-4D53-B030-89DD9206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7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0C4-4A7A-4595-AA99-9909BCA2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DCA3-8D68-450F-BEFB-C100C2E7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6B0B-C301-426B-ABE8-431ACAE0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6EA5C-5852-4C0A-9B17-F4AC0E4C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63E4-FC6C-4BBB-9408-63A3ED9A7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DF0EF-DB18-4FFB-9538-C91F75E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C3820-5BF5-4204-895B-63A8D6FF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443B-4B81-4800-8C03-1630F8A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92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A9A0-E802-45F6-8275-1E5C330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74F2-4D50-44C0-8369-54BB47BE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BA35D-7ED5-4D3D-80A3-2719DBD7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77131-2C2C-42DD-B373-658B71E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0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FC246-BAB7-4CFB-8CCD-06F3B343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3ACC-47D5-40A2-835B-9E2D6002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B250-DF79-45D6-9E56-C9F77925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8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1FC-ADAD-4DCF-B438-65858E96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5FE5-A437-4739-B0BA-C0AC86CC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4ED0-B103-4A27-A9F2-9975A54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BF1E-A740-43A8-9AEA-F278C82A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B157-74F8-4E71-8387-7610D79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AB83-A156-49FC-8AF8-4D83F1EF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1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F48D-89EF-439A-83EC-5943048A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940DB-B233-4705-9923-F8BF4A1E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D7AA-CB48-4741-95C7-FDB7A290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1278-E641-43A0-8FB9-B684AF27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C183-FD91-495B-8DCD-AE05318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60CC-B379-460A-997D-7C3EE3A8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6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D58F9-1075-493C-8134-31B16BC2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FE40-96D5-467E-84AE-15F0DA8A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7C72-3DF5-4AC4-A320-732A66A0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3F37-DB1D-4DCE-B8D9-AFF008F54D13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0B77-E11D-42D1-AE33-05F2F835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68A9-FB28-47C2-86D7-338707D75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5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29C29F-B2E1-403F-90A7-2CC6B38C8A76}"/>
              </a:ext>
            </a:extLst>
          </p:cNvPr>
          <p:cNvSpPr/>
          <p:nvPr/>
        </p:nvSpPr>
        <p:spPr>
          <a:xfrm>
            <a:off x="914400" y="274320"/>
            <a:ext cx="11155680" cy="64698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703E6E-B705-4DA8-A79C-CF9AD89F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00" y="274320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4FEDD8-445E-45A9-9C5F-6EFDFC8809F1}"/>
              </a:ext>
            </a:extLst>
          </p:cNvPr>
          <p:cNvSpPr/>
          <p:nvPr/>
        </p:nvSpPr>
        <p:spPr>
          <a:xfrm>
            <a:off x="6949440" y="841416"/>
            <a:ext cx="1737360" cy="5120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475EF-3348-40D6-A1AC-7C55C68D053F}"/>
              </a:ext>
            </a:extLst>
          </p:cNvPr>
          <p:cNvSpPr/>
          <p:nvPr/>
        </p:nvSpPr>
        <p:spPr>
          <a:xfrm>
            <a:off x="6126480" y="1390056"/>
            <a:ext cx="5760720" cy="17373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BAF5A1-3660-4654-B1BA-4C0B64705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26480" y="1390056"/>
            <a:ext cx="384048" cy="3840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D675BE-C498-431B-ABFE-B2C915C836B4}"/>
              </a:ext>
            </a:extLst>
          </p:cNvPr>
          <p:cNvSpPr/>
          <p:nvPr/>
        </p:nvSpPr>
        <p:spPr>
          <a:xfrm>
            <a:off x="7040880" y="1755816"/>
            <a:ext cx="1554480" cy="11887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92FF346-12CB-46A5-9441-ABB25AD92D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40880" y="1755816"/>
            <a:ext cx="384048" cy="384048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EFB1EB60-E0E8-455E-9E8D-E6C8D7DD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02" y="2555217"/>
            <a:ext cx="1146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69E29EA-5FDC-4312-874E-C67066C0B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9520" y="2121576"/>
            <a:ext cx="457200" cy="457200"/>
          </a:xfrm>
          <a:prstGeom prst="rect">
            <a:avLst/>
          </a:prstGeom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76448F22-6681-49C7-931F-73856954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480" y="5184816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 legacy</a:t>
            </a:r>
          </a:p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(monolith)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BE9B73C-2622-4AF6-82BD-3D0EDA04AE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9520" y="4773336"/>
            <a:ext cx="457200" cy="457200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45C5A9E7-72C5-434D-952C-9F8B3ED2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640" y="6419256"/>
            <a:ext cx="2103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AddToCart</a:t>
            </a:r>
          </a:p>
        </p:txBody>
      </p:sp>
      <p:pic>
        <p:nvPicPr>
          <p:cNvPr id="40" name="Graphic 13">
            <a:extLst>
              <a:ext uri="{FF2B5EF4-FFF2-40B4-BE49-F238E27FC236}">
                <a16:creationId xmlns:a16="http://schemas.microsoft.com/office/drawing/2014/main" id="{895D0824-15EA-44B1-A5E5-0480B666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552615" y="59620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3">
            <a:extLst>
              <a:ext uri="{FF2B5EF4-FFF2-40B4-BE49-F238E27FC236}">
                <a16:creationId xmlns:a16="http://schemas.microsoft.com/office/drawing/2014/main" id="{32436727-7B71-49C8-8E86-BF5073C2D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274320" y="39056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0">
            <a:extLst>
              <a:ext uri="{FF2B5EF4-FFF2-40B4-BE49-F238E27FC236}">
                <a16:creationId xmlns:a16="http://schemas.microsoft.com/office/drawing/2014/main" id="{9FAB52EA-F133-4FE8-89A8-13216AED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98" y="4332269"/>
            <a:ext cx="6400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6386E3B5-87AF-4356-B530-58D7B6A4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240" y="2551344"/>
            <a:ext cx="1145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4F6E13BC-E8F6-4FE3-B7FD-8963F5B7D9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44000" y="2121576"/>
            <a:ext cx="4572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890603-6FBA-4032-A87C-43C65D1379C8}"/>
              </a:ext>
            </a:extLst>
          </p:cNvPr>
          <p:cNvGrpSpPr/>
          <p:nvPr/>
        </p:nvGrpSpPr>
        <p:grpSpPr>
          <a:xfrm>
            <a:off x="1416897" y="1386019"/>
            <a:ext cx="4572000" cy="4390691"/>
            <a:chOff x="2512645" y="2150104"/>
            <a:chExt cx="4572000" cy="43906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4AC845-3577-4422-A1AC-C957213D936B}"/>
                </a:ext>
              </a:extLst>
            </p:cNvPr>
            <p:cNvSpPr/>
            <p:nvPr/>
          </p:nvSpPr>
          <p:spPr>
            <a:xfrm>
              <a:off x="2512645" y="2151675"/>
              <a:ext cx="4572000" cy="4389120"/>
            </a:xfrm>
            <a:prstGeom prst="rect">
              <a:avLst/>
            </a:prstGeom>
            <a:noFill/>
            <a:ln w="15875">
              <a:solidFill>
                <a:srgbClr val="01A8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Migration Hub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6F16096-5916-4B41-B948-C6EFA39A0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2512646" y="2150104"/>
              <a:ext cx="381000" cy="381000"/>
            </a:xfrm>
            <a:prstGeom prst="rect">
              <a:avLst/>
            </a:prstGeom>
          </p:spPr>
        </p:pic>
        <p:pic>
          <p:nvPicPr>
            <p:cNvPr id="19" name="Graphic 7">
              <a:extLst>
                <a:ext uri="{FF2B5EF4-FFF2-40B4-BE49-F238E27FC236}">
                  <a16:creationId xmlns:a16="http://schemas.microsoft.com/office/drawing/2014/main" id="{BF7D9EA0-D6C7-44AF-BBE7-7B19FF908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654032" y="2643345"/>
              <a:ext cx="758952" cy="758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E17089B5-FF0A-4B67-9C5B-9E43A6247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0062" y="3457623"/>
              <a:ext cx="18317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BAF631F9-D34B-45BC-956D-77B8B81C9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523160" y="2165922"/>
              <a:ext cx="353707" cy="35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532C2467-005C-4953-8E7E-0545263E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752" y="4601800"/>
              <a:ext cx="15974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Refactor Spaces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 (Default)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053ECE4B-A000-4DF5-821C-3C025F1FB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638581" y="4188352"/>
              <a:ext cx="457200" cy="457200"/>
            </a:xfrm>
            <a:prstGeom prst="rect">
              <a:avLst/>
            </a:prstGeom>
          </p:spPr>
        </p:pic>
        <p:pic>
          <p:nvPicPr>
            <p:cNvPr id="50" name="Graphic 17">
              <a:extLst>
                <a:ext uri="{FF2B5EF4-FFF2-40B4-BE49-F238E27FC236}">
                  <a16:creationId xmlns:a16="http://schemas.microsoft.com/office/drawing/2014/main" id="{8FF66690-4F04-4B76-8D8E-0C33630EE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>
              <a:off x="3051616" y="4531581"/>
              <a:ext cx="758952" cy="758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B85C0B5-5239-4884-BA2A-8CF78059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637" y="5263101"/>
              <a:ext cx="11984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3031CD-FEA2-4DCC-BD21-8EB9630B239B}"/>
                </a:ext>
              </a:extLst>
            </p:cNvPr>
            <p:cNvSpPr/>
            <p:nvPr/>
          </p:nvSpPr>
          <p:spPr>
            <a:xfrm>
              <a:off x="2601995" y="2599426"/>
              <a:ext cx="4389120" cy="3657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/>
            <a:lstStyle/>
            <a:p>
              <a:pPr eaLnBrk="1" hangingPunct="1"/>
              <a:r>
                <a:rPr lang="en-US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Refactor Spaces environment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C30DAF-4C15-4F63-BB01-A75B7252D36E}"/>
                </a:ext>
              </a:extLst>
            </p:cNvPr>
            <p:cNvSpPr/>
            <p:nvPr/>
          </p:nvSpPr>
          <p:spPr>
            <a:xfrm>
              <a:off x="2701419" y="3867302"/>
              <a:ext cx="4114800" cy="219456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/>
            <a:lstStyle/>
            <a:p>
              <a:pPr>
                <a:defRPr/>
              </a:pPr>
              <a:r>
                <a:rPr lang="en-US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Refactor Spaces application</a:t>
              </a:r>
            </a:p>
          </p:txBody>
        </p:sp>
        <p:sp>
          <p:nvSpPr>
            <p:cNvPr id="62" name="TextBox 15">
              <a:extLst>
                <a:ext uri="{FF2B5EF4-FFF2-40B4-BE49-F238E27FC236}">
                  <a16:creationId xmlns:a16="http://schemas.microsoft.com/office/drawing/2014/main" id="{D2623317-193E-44F1-912D-FA9F9B023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84" y="5537421"/>
              <a:ext cx="20243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Refactor Spaces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 (AddToCart)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9840B1D-4762-4E2D-8E28-277253A75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635956" y="5171661"/>
              <a:ext cx="457200" cy="457200"/>
            </a:xfrm>
            <a:prstGeom prst="rect">
              <a:avLst/>
            </a:prstGeom>
          </p:spPr>
        </p:pic>
      </p:grpSp>
      <p:sp>
        <p:nvSpPr>
          <p:cNvPr id="84" name="TextBox 19">
            <a:extLst>
              <a:ext uri="{FF2B5EF4-FFF2-40B4-BE49-F238E27FC236}">
                <a16:creationId xmlns:a16="http://schemas.microsoft.com/office/drawing/2014/main" id="{E84E6ED0-0965-42EC-9F6E-82F31025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184816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81A3349A-8FE8-4F4F-BEE3-42D3FF9ADA5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44000" y="4773336"/>
            <a:ext cx="457200" cy="4572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DBEA325-C060-4A20-954E-DF45150E86EF}"/>
              </a:ext>
            </a:extLst>
          </p:cNvPr>
          <p:cNvSpPr/>
          <p:nvPr/>
        </p:nvSpPr>
        <p:spPr>
          <a:xfrm>
            <a:off x="9966960" y="841416"/>
            <a:ext cx="1737360" cy="5120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F4785B-D96F-4B7B-AA4E-2AC9185E6D71}"/>
              </a:ext>
            </a:extLst>
          </p:cNvPr>
          <p:cNvSpPr/>
          <p:nvPr/>
        </p:nvSpPr>
        <p:spPr>
          <a:xfrm>
            <a:off x="10058400" y="1755816"/>
            <a:ext cx="1554480" cy="11887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subnet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9E239DE-639D-45E1-AB9E-044A052F2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58400" y="1755816"/>
            <a:ext cx="384048" cy="384048"/>
          </a:xfrm>
          <a:prstGeom prst="rect">
            <a:avLst/>
          </a:prstGeom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19C5A502-802B-4CFC-8DE2-B2569133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720" y="2551344"/>
            <a:ext cx="1146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C62187DE-0C14-4AA3-AC9B-4960FD80F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8480" y="2121576"/>
            <a:ext cx="457200" cy="45720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FAC8BF-A288-422E-A236-27E38C366119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8046720" y="2350176"/>
            <a:ext cx="10972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B693950-5393-4E1A-8E67-71BA8C54CAFA}"/>
              </a:ext>
            </a:extLst>
          </p:cNvPr>
          <p:cNvCxnSpPr>
            <a:cxnSpLocks/>
            <a:stCxn id="90" idx="1"/>
            <a:endCxn id="56" idx="3"/>
          </p:cNvCxnSpPr>
          <p:nvPr/>
        </p:nvCxnSpPr>
        <p:spPr>
          <a:xfrm flipH="1">
            <a:off x="9601200" y="2350176"/>
            <a:ext cx="10972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9396F3-B933-4B82-87CF-C750D0D53520}"/>
              </a:ext>
            </a:extLst>
          </p:cNvPr>
          <p:cNvSpPr/>
          <p:nvPr/>
        </p:nvSpPr>
        <p:spPr>
          <a:xfrm>
            <a:off x="7040880" y="3584616"/>
            <a:ext cx="1554480" cy="21031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subnet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42DEAD49-6296-496B-B49D-75444F6DC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40880" y="3584616"/>
            <a:ext cx="384048" cy="384048"/>
          </a:xfrm>
          <a:prstGeom prst="rect">
            <a:avLst/>
          </a:prstGeom>
        </p:spPr>
      </p:pic>
      <p:sp>
        <p:nvSpPr>
          <p:cNvPr id="100" name="TextBox 18">
            <a:extLst>
              <a:ext uri="{FF2B5EF4-FFF2-40B4-BE49-F238E27FC236}">
                <a16:creationId xmlns:a16="http://schemas.microsoft.com/office/drawing/2014/main" id="{F32194A4-04C6-4F06-93AC-E434BD40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501" y="4407576"/>
            <a:ext cx="1146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2979CC2C-A167-4348-A3CD-47D3AFD86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9520" y="3950376"/>
            <a:ext cx="457200" cy="4572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443D9DFA-C107-48BA-862D-2FCE7E7575FD}"/>
              </a:ext>
            </a:extLst>
          </p:cNvPr>
          <p:cNvSpPr/>
          <p:nvPr/>
        </p:nvSpPr>
        <p:spPr>
          <a:xfrm>
            <a:off x="6126480" y="3218856"/>
            <a:ext cx="5760720" cy="256032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906FF09A-61E1-4748-A31B-0B93A8962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26480" y="3218856"/>
            <a:ext cx="384048" cy="384048"/>
          </a:xfrm>
          <a:prstGeom prst="rect">
            <a:avLst/>
          </a:prstGeom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6C56B4C9-C532-4890-B38D-F43D4F6D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720" y="5184816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 legacy</a:t>
            </a:r>
          </a:p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(monolith)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7FF71BC5-422E-456A-9FD4-28737A7EFF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8480" y="4773336"/>
            <a:ext cx="457200" cy="4572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53AA6890-A4BB-47C3-B691-7C52B85634B8}"/>
              </a:ext>
            </a:extLst>
          </p:cNvPr>
          <p:cNvSpPr/>
          <p:nvPr/>
        </p:nvSpPr>
        <p:spPr>
          <a:xfrm>
            <a:off x="10058400" y="3584616"/>
            <a:ext cx="1554480" cy="210312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7200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Private subnet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13532F2-31E8-443E-A533-15BA10E1C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58400" y="3584616"/>
            <a:ext cx="384048" cy="384048"/>
          </a:xfrm>
          <a:prstGeom prst="rect">
            <a:avLst/>
          </a:prstGeom>
        </p:spPr>
      </p:pic>
      <p:sp>
        <p:nvSpPr>
          <p:cNvPr id="108" name="TextBox 18">
            <a:extLst>
              <a:ext uri="{FF2B5EF4-FFF2-40B4-BE49-F238E27FC236}">
                <a16:creationId xmlns:a16="http://schemas.microsoft.com/office/drawing/2014/main" id="{11E4BCCC-C07B-43F1-B1E6-155FA85E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720" y="4407576"/>
            <a:ext cx="1146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895026C-8384-49DD-94DF-7B40CD7A8F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8480" y="3950376"/>
            <a:ext cx="457200" cy="45720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A97D34-0A78-41F9-81D6-695CDB580BD4}"/>
              </a:ext>
            </a:extLst>
          </p:cNvPr>
          <p:cNvCxnSpPr>
            <a:cxnSpLocks/>
            <a:stCxn id="28" idx="3"/>
            <a:endCxn id="85" idx="1"/>
          </p:cNvCxnSpPr>
          <p:nvPr/>
        </p:nvCxnSpPr>
        <p:spPr>
          <a:xfrm>
            <a:off x="8046720" y="5001936"/>
            <a:ext cx="10972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8FB19EF-B518-47C6-86D6-8794E361068E}"/>
              </a:ext>
            </a:extLst>
          </p:cNvPr>
          <p:cNvCxnSpPr>
            <a:cxnSpLocks/>
            <a:stCxn id="105" idx="1"/>
            <a:endCxn id="85" idx="3"/>
          </p:cNvCxnSpPr>
          <p:nvPr/>
        </p:nvCxnSpPr>
        <p:spPr>
          <a:xfrm flipH="1">
            <a:off x="9601200" y="5001936"/>
            <a:ext cx="10972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62">
            <a:extLst>
              <a:ext uri="{FF2B5EF4-FFF2-40B4-BE49-F238E27FC236}">
                <a16:creationId xmlns:a16="http://schemas.microsoft.com/office/drawing/2014/main" id="{BA8A83D2-246E-4B93-B54A-3E6376EB5254}"/>
              </a:ext>
            </a:extLst>
          </p:cNvPr>
          <p:cNvSpPr/>
          <p:nvPr/>
        </p:nvSpPr>
        <p:spPr>
          <a:xfrm rot="16200000" flipH="1">
            <a:off x="4709610" y="3168878"/>
            <a:ext cx="1641211" cy="119252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F9F0E77-50C4-4065-BA24-8DAA6EE9F1BC}"/>
              </a:ext>
            </a:extLst>
          </p:cNvPr>
          <p:cNvCxnSpPr>
            <a:cxnSpLocks/>
            <a:stCxn id="40" idx="0"/>
            <a:endCxn id="62" idx="2"/>
          </p:cNvCxnSpPr>
          <p:nvPr/>
        </p:nvCxnSpPr>
        <p:spPr>
          <a:xfrm flipV="1">
            <a:off x="3781215" y="5235001"/>
            <a:ext cx="1" cy="72705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1B5C82-58A6-4DEF-9C6A-EF8FFD004B0B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5317236" y="2258736"/>
            <a:ext cx="80924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23">
            <a:extLst>
              <a:ext uri="{FF2B5EF4-FFF2-40B4-BE49-F238E27FC236}">
                <a16:creationId xmlns:a16="http://schemas.microsoft.com/office/drawing/2014/main" id="{89F8BE17-AF2C-4D2C-91E0-6A99CB991DA7}"/>
              </a:ext>
            </a:extLst>
          </p:cNvPr>
          <p:cNvGrpSpPr>
            <a:grpSpLocks/>
          </p:cNvGrpSpPr>
          <p:nvPr/>
        </p:nvGrpSpPr>
        <p:grpSpPr bwMode="auto">
          <a:xfrm>
            <a:off x="2722893" y="3652868"/>
            <a:ext cx="850775" cy="986255"/>
            <a:chOff x="2674471" y="1567527"/>
            <a:chExt cx="1488360" cy="331243"/>
          </a:xfrm>
        </p:grpSpPr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5359D620-197A-4AAC-9A83-E267BCE688D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9291142-E887-4E00-80D9-0BEA00FB186C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9199"/>
              <a:ext cx="5734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A1D694C-32C2-417A-9B3E-2630602BFC5C}"/>
              </a:ext>
            </a:extLst>
          </p:cNvPr>
          <p:cNvCxnSpPr>
            <a:cxnSpLocks/>
            <a:stCxn id="50" idx="1"/>
            <a:endCxn id="52" idx="1"/>
          </p:cNvCxnSpPr>
          <p:nvPr/>
        </p:nvCxnSpPr>
        <p:spPr>
          <a:xfrm flipH="1" flipV="1">
            <a:off x="731520" y="4134236"/>
            <a:ext cx="1224348" cy="1273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22">
            <a:extLst>
              <a:ext uri="{FF2B5EF4-FFF2-40B4-BE49-F238E27FC236}">
                <a16:creationId xmlns:a16="http://schemas.microsoft.com/office/drawing/2014/main" id="{54A1FF35-BDEE-44A6-8FF5-23C3530F0565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1955868" y="2121576"/>
            <a:ext cx="7416732" cy="1716140"/>
          </a:xfrm>
          <a:prstGeom prst="bentConnector4">
            <a:avLst>
              <a:gd name="adj1" fmla="val -9113"/>
              <a:gd name="adj2" fmla="val 182735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9">
            <a:extLst>
              <a:ext uri="{FF2B5EF4-FFF2-40B4-BE49-F238E27FC236}">
                <a16:creationId xmlns:a16="http://schemas.microsoft.com/office/drawing/2014/main" id="{16EC801B-663B-41C0-9A3B-209975F6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983" y="695067"/>
            <a:ext cx="18317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Link</a:t>
            </a:r>
          </a:p>
        </p:txBody>
      </p:sp>
    </p:spTree>
    <p:extLst>
      <p:ext uri="{BB962C8B-B14F-4D97-AF65-F5344CB8AC3E}">
        <p14:creationId xmlns:p14="http://schemas.microsoft.com/office/powerpoint/2010/main" val="166023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Begg, Adrian</dc:creator>
  <cp:lastModifiedBy>Begg, Adrian</cp:lastModifiedBy>
  <cp:revision>169</cp:revision>
  <dcterms:created xsi:type="dcterms:W3CDTF">2023-04-19T14:58:38Z</dcterms:created>
  <dcterms:modified xsi:type="dcterms:W3CDTF">2023-06-26T11:12:40Z</dcterms:modified>
</cp:coreProperties>
</file>