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6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ertabelo.com/doc/L0vEFPptrVRMARhkdd9gMVBejUYVmg3i" TargetMode="External"/><Relationship Id="rId2" Type="http://schemas.openxmlformats.org/officeDocument/2006/relationships/hyperlink" Target="https://github.com/AdrianCAmes/SoccerMa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tswatc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1AB0-86E4-41C8-986F-068371130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SOCCERMATCH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46E6C-5EB7-4A4B-BEC8-8CD4EC12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Adrian alexander crespo 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Martin </a:t>
            </a:r>
            <a:r>
              <a:rPr lang="es-419" dirty="0" err="1"/>
              <a:t>maeng</a:t>
            </a:r>
            <a:r>
              <a:rPr lang="es-419" dirty="0"/>
              <a:t> </a:t>
            </a:r>
            <a:r>
              <a:rPr lang="es-419" dirty="0" err="1"/>
              <a:t>mem</a:t>
            </a:r>
            <a:r>
              <a:rPr lang="es-419" dirty="0"/>
              <a:t> ng cubas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Ernesto </a:t>
            </a:r>
            <a:r>
              <a:rPr lang="es-419" dirty="0" err="1"/>
              <a:t>sanchez</a:t>
            </a:r>
            <a:r>
              <a:rPr lang="es-419" dirty="0"/>
              <a:t> matos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172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89223-3A9B-448E-B469-CA05CFAF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7D16C5F-40DF-4378-AC5E-A0D4C96B6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91" t="28864" r="33418" b="17707"/>
          <a:stretch/>
        </p:blipFill>
        <p:spPr>
          <a:xfrm>
            <a:off x="3856312" y="2223140"/>
            <a:ext cx="4479375" cy="43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2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5F6CCF-3A61-45C9-A075-4C390DCA3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38" t="32549" r="33418" b="14022"/>
          <a:stretch/>
        </p:blipFill>
        <p:spPr>
          <a:xfrm>
            <a:off x="4086225" y="2376330"/>
            <a:ext cx="4019550" cy="39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59E150-EDA2-426C-9DCF-89C49B0C6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94" t="38889" r="33516" b="12222"/>
          <a:stretch/>
        </p:blipFill>
        <p:spPr>
          <a:xfrm>
            <a:off x="3954065" y="2399650"/>
            <a:ext cx="4283869" cy="38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7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DFCDF-D2C8-40AF-A3EF-6D14D3D44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8" t="53194" r="33359" b="8333"/>
          <a:stretch/>
        </p:blipFill>
        <p:spPr>
          <a:xfrm>
            <a:off x="3386137" y="2466489"/>
            <a:ext cx="5419726" cy="3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B688-0EAE-4AA1-8DE2-7AEDCBDA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Links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B1A4D-D08F-4B98-B626-BEF8FE5F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PE" b="1" dirty="0" err="1"/>
              <a:t>Github</a:t>
            </a:r>
            <a:r>
              <a:rPr lang="es-PE" b="1" dirty="0"/>
              <a:t>:</a:t>
            </a:r>
            <a:endParaRPr lang="es-PE" sz="1400" dirty="0"/>
          </a:p>
          <a:p>
            <a:r>
              <a:rPr lang="es-PE" b="1" u="sng" dirty="0">
                <a:hlinkClick r:id="rId2"/>
              </a:rPr>
              <a:t>https://github.com/AdrianCAmes/SoccerMatch</a:t>
            </a:r>
            <a:endParaRPr lang="es-PE" sz="1600" dirty="0"/>
          </a:p>
          <a:p>
            <a:pPr lvl="2"/>
            <a:r>
              <a:rPr lang="es-PE" b="1" dirty="0" err="1"/>
              <a:t>Vertabelo</a:t>
            </a:r>
            <a:r>
              <a:rPr lang="es-PE" b="1" dirty="0"/>
              <a:t>: </a:t>
            </a:r>
            <a:endParaRPr lang="es-PE" sz="1400" dirty="0"/>
          </a:p>
          <a:p>
            <a:r>
              <a:rPr lang="es-PE" b="1" u="sng" dirty="0">
                <a:hlinkClick r:id="rId3"/>
              </a:rPr>
              <a:t>https://my.vertabelo.com/doc/L0vEFPptrVRMARhkdd9gMVBejUYVmg3i</a:t>
            </a:r>
            <a:r>
              <a:rPr lang="es-PE" sz="1600" dirty="0"/>
              <a:t> </a:t>
            </a:r>
            <a:r>
              <a:rPr lang="es-PE" b="1" u="sng" dirty="0"/>
              <a:t> </a:t>
            </a:r>
            <a:r>
              <a:rPr lang="es-PE" b="1" dirty="0"/>
              <a:t> </a:t>
            </a:r>
            <a:endParaRPr lang="es-PE" sz="1600" dirty="0"/>
          </a:p>
          <a:p>
            <a:pPr lvl="2"/>
            <a:r>
              <a:rPr lang="es-PE" b="1" dirty="0"/>
              <a:t>Bootstrap:</a:t>
            </a:r>
            <a:endParaRPr lang="es-PE" sz="1400" dirty="0"/>
          </a:p>
          <a:p>
            <a:r>
              <a:rPr lang="es-PE" b="1" u="sng" dirty="0">
                <a:hlinkClick r:id="rId4"/>
              </a:rPr>
              <a:t>https://bootswatch.com/</a:t>
            </a:r>
            <a:r>
              <a:rPr lang="es-PE" sz="1600" dirty="0"/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44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F946-8A2C-4020-B49C-B265A10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nuestro trabajo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9AF5E-DCEE-42C2-ABCA-785268EA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El presente proyecto es un programa computacional enfocado a afianzar los conocimientos obtenidos a lo largo del curso de Aplicaciones Web. Como estudiantes de quinto ciclo de la Universidad Peruana de Ciencias Aplicadas, tomamos como prioridad el estudio y la investigación de nuevos modelos de desarrollo de software con el objetivo de desarrollar aplicaciones sólidas y escalables. Para el presente caso, la aplicación se desarrollará en el IDE de Visual Studio, haciendo uso del modelo de MVC en un proyecto de ADO.net y buscando dar solución a una problemática en específico.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97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8EC1-56A4-4C08-9738-A919C2CD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sobre la 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34E2CE-5ABC-43F2-9B8A-C4CF1E7AE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Black Cat Technologies es una empresa tecnológica dedicada al desarrollo de programas computacionales innovadores orientados a dar soluciones nuevas y útiles para los usuarios.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8CA0B36-FF09-4598-865A-94E2BFA9E1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41416" y="1147145"/>
            <a:ext cx="4590726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20D56-5C5D-40EB-9CC9-75EEE0AF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la empresa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E9CAF-2C68-4B71-B405-8B60BB1C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159" y="2153412"/>
            <a:ext cx="4480560" cy="731520"/>
          </a:xfrm>
        </p:spPr>
        <p:txBody>
          <a:bodyPr/>
          <a:lstStyle/>
          <a:p>
            <a:r>
              <a:rPr lang="es-419" dirty="0"/>
              <a:t>Misión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F8F20-495E-473C-8283-C34C4BD4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6159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Como empresa se busca ofrecer productos de software que faciliten a nuestros clientes a completar tareas de manera rápida y sencilla, así como proveer programas computacionales seguros, confiables y eficientes que satisfagan las necesidades de los usuarios.</a:t>
            </a:r>
          </a:p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8739A-54A7-4E0E-9EDA-1C6B932EB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767" y="2153412"/>
            <a:ext cx="4480560" cy="731520"/>
          </a:xfrm>
        </p:spPr>
        <p:txBody>
          <a:bodyPr/>
          <a:lstStyle/>
          <a:p>
            <a:r>
              <a:rPr lang="es-419" dirty="0"/>
              <a:t>Visión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67E40E-381F-4994-AE85-E2CB190C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767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Nuestra visión es la de ser una empresa que innove en el mundo de la tecnología y en la sociedad. Asimismo, buscamos llegar a ser uno de los desarrolladores de programas computacionales más exitosos dentro de los próximos 10 años, siendo un modelo de referencia para las organizaciones y logrando todo esto de una forma ética y satisfactoria tanto para nosotros, como para los clientes y la sociedad.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263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1BC74-9F53-4EB2-BFB1-553D66A5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Sobre la aplicación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3D3BC-48EB-48A3-86FD-B0CF1288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Soccer Match es una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a los </a:t>
            </a:r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comunicarse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otras</a:t>
            </a:r>
            <a:r>
              <a:rPr lang="en-US" dirty="0">
                <a:solidFill>
                  <a:schemeClr val="bg1"/>
                </a:solidFill>
              </a:rPr>
              <a:t> personas, </a:t>
            </a:r>
            <a:r>
              <a:rPr lang="en-US" dirty="0" err="1">
                <a:solidFill>
                  <a:schemeClr val="bg1"/>
                </a:solidFill>
              </a:rPr>
              <a:t>conocidas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desconocidas</a:t>
            </a:r>
            <a:r>
              <a:rPr lang="en-US" dirty="0">
                <a:solidFill>
                  <a:schemeClr val="bg1"/>
                </a:solidFill>
              </a:rPr>
              <a:t>, para </a:t>
            </a:r>
            <a:r>
              <a:rPr lang="en-US" dirty="0" err="1">
                <a:solidFill>
                  <a:schemeClr val="bg1"/>
                </a:solidFill>
              </a:rPr>
              <a:t>formar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equipos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fútbol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separar</a:t>
            </a:r>
            <a:r>
              <a:rPr lang="en-US" dirty="0">
                <a:solidFill>
                  <a:schemeClr val="bg1"/>
                </a:solidFill>
              </a:rPr>
              <a:t> una cancha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determinada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fecha</a:t>
            </a:r>
            <a:r>
              <a:rPr lang="en-US" dirty="0">
                <a:solidFill>
                  <a:schemeClr val="bg1"/>
                </a:solidFill>
              </a:rPr>
              <a:t> y hora. </a:t>
            </a:r>
          </a:p>
        </p:txBody>
      </p:sp>
      <p:pic>
        <p:nvPicPr>
          <p:cNvPr id="6" name="Marcador de contenido 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6B597011-3F47-4E51-90CA-06C8D9320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4811" y="643467"/>
            <a:ext cx="539667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44BEB0A2-D421-4BAA-BED5-91E6E2DA2C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364" y="1271016"/>
            <a:ext cx="7706186" cy="453923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3ADC7-D6D9-42C2-A7A7-061A787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Proceso de reserva de cancha</a:t>
            </a:r>
          </a:p>
        </p:txBody>
      </p:sp>
    </p:spTree>
    <p:extLst>
      <p:ext uri="{BB962C8B-B14F-4D97-AF65-F5344CB8AC3E}">
        <p14:creationId xmlns:p14="http://schemas.microsoft.com/office/powerpoint/2010/main" val="91481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A230-14CD-443F-90AE-45C1C71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Reglas de negocio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E59FB5-1071-4948-A861-1E0563D9A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19" t="39611" r="29618" b="28761"/>
          <a:stretch/>
        </p:blipFill>
        <p:spPr>
          <a:xfrm>
            <a:off x="2231136" y="2447068"/>
            <a:ext cx="7729727" cy="37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488E-2F77-430E-99D0-A7B8964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Reglas de negocio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C058CF2-89A9-4D10-B1F2-803D0CC8E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46" t="45752" r="29964" b="18322"/>
          <a:stretch/>
        </p:blipFill>
        <p:spPr>
          <a:xfrm>
            <a:off x="2231137" y="2308856"/>
            <a:ext cx="7729727" cy="42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BA505-BAA2-4BC3-8C72-B806BC2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E04E9E-D45F-4CA8-9E83-0A438D50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82" t="33777" r="33591" b="30297"/>
          <a:stretch/>
        </p:blipFill>
        <p:spPr>
          <a:xfrm>
            <a:off x="3125343" y="2402266"/>
            <a:ext cx="5941314" cy="39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835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Paquete</vt:lpstr>
      <vt:lpstr>SOCCERMATCH</vt:lpstr>
      <vt:lpstr>Sobre nuestro trabajo</vt:lpstr>
      <vt:lpstr>sobre la empresa</vt:lpstr>
      <vt:lpstr>Sobre la empresa</vt:lpstr>
      <vt:lpstr>Sobre la aplicación</vt:lpstr>
      <vt:lpstr>Proceso de reserva de cancha</vt:lpstr>
      <vt:lpstr>Reglas de negocio</vt:lpstr>
      <vt:lpstr>Reglas de negocio</vt:lpstr>
      <vt:lpstr>Historias de usuario</vt:lpstr>
      <vt:lpstr>Historias de usuario</vt:lpstr>
      <vt:lpstr>Historias de usuario</vt:lpstr>
      <vt:lpstr>Historias de usuario</vt:lpstr>
      <vt:lpstr>Historias de usuario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SOCCERMATCH</dc:title>
  <dc:creator>Adrian Alexander Crespo Ames</dc:creator>
  <cp:lastModifiedBy>Adrian Alexander Crespo Ames</cp:lastModifiedBy>
  <cp:revision>3</cp:revision>
  <dcterms:created xsi:type="dcterms:W3CDTF">2019-05-02T18:33:26Z</dcterms:created>
  <dcterms:modified xsi:type="dcterms:W3CDTF">2019-05-02T18:44:50Z</dcterms:modified>
</cp:coreProperties>
</file>