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7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6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7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8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3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CAmes/SoccerMat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E1AB0-86E4-41C8-986F-068371130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SOCCERMATCH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46E6C-5EB7-4A4B-BEC8-8CD4EC120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Adrian alexander crespo 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Martin </a:t>
            </a:r>
            <a:r>
              <a:rPr lang="es-419" dirty="0" err="1"/>
              <a:t>maeng</a:t>
            </a:r>
            <a:r>
              <a:rPr lang="es-419" dirty="0"/>
              <a:t> </a:t>
            </a:r>
            <a:r>
              <a:rPr lang="es-419" dirty="0" err="1"/>
              <a:t>mem</a:t>
            </a:r>
            <a:r>
              <a:rPr lang="es-419" dirty="0"/>
              <a:t> ng cubas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Ernesto </a:t>
            </a:r>
            <a:r>
              <a:rPr lang="es-419" dirty="0" err="1"/>
              <a:t>sanchez</a:t>
            </a:r>
            <a:r>
              <a:rPr lang="es-419" dirty="0"/>
              <a:t> matos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172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BA505-BAA2-4BC3-8C72-B806BC2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Historias de usuario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EBDFF67-4861-4544-9F3D-9FACA5CCB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91" t="23030" r="29619" b="43680"/>
          <a:stretch/>
        </p:blipFill>
        <p:spPr>
          <a:xfrm>
            <a:off x="2231137" y="2501393"/>
            <a:ext cx="7729727" cy="35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89223-3A9B-448E-B469-CA05CFAF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Producto backlog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58047FF-DB93-4CB3-8734-2658F31A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49" t="56136" r="30428" b="8895"/>
          <a:stretch/>
        </p:blipFill>
        <p:spPr>
          <a:xfrm>
            <a:off x="2231136" y="2387114"/>
            <a:ext cx="7729728" cy="38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2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Producto backlog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73027D1-A898-4FD2-92A4-CC024FF97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84" t="21122" r="30583" b="57414"/>
          <a:stretch/>
        </p:blipFill>
        <p:spPr>
          <a:xfrm>
            <a:off x="2321589" y="2525153"/>
            <a:ext cx="7448549" cy="22865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C98B8B-A29C-42A8-A6FC-CDBF62627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8" t="70162" r="30625" b="16389"/>
          <a:stretch/>
        </p:blipFill>
        <p:spPr>
          <a:xfrm>
            <a:off x="2321588" y="4811697"/>
            <a:ext cx="7448549" cy="157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Producto backlog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7A2384B-3744-428A-8961-31E01352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64" t="38260" r="30240" b="29068"/>
          <a:stretch/>
        </p:blipFill>
        <p:spPr>
          <a:xfrm>
            <a:off x="2231136" y="2537460"/>
            <a:ext cx="7729728" cy="35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7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SPRINT BACKLOG 1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31A8BDD-8265-49E6-A34D-ADA0D01D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84" t="36049" r="28582" b="20471"/>
          <a:stretch/>
        </p:blipFill>
        <p:spPr>
          <a:xfrm>
            <a:off x="3314700" y="2299874"/>
            <a:ext cx="5204459" cy="39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SPRINT BACKLOG II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60BF01-66E2-4B80-9921-A4EA7805F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499" t="35558" r="28168" b="26121"/>
          <a:stretch/>
        </p:blipFill>
        <p:spPr>
          <a:xfrm>
            <a:off x="3187065" y="2390650"/>
            <a:ext cx="5817870" cy="38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F63BC-200E-471B-9C44-2F48716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SPRINT BACKLOG III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A7F4B2-A360-4F77-AAB7-4FDB80070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222" t="32119" r="28391" b="27841"/>
          <a:stretch/>
        </p:blipFill>
        <p:spPr>
          <a:xfrm>
            <a:off x="2987041" y="2364260"/>
            <a:ext cx="5829299" cy="40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B688-0EAE-4AA1-8DE2-7AEDCBDA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Links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B1A4D-D08F-4B98-B626-BEF8FE5F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0">
              <a:buNone/>
            </a:pPr>
            <a:endParaRPr lang="es-PE" b="1" dirty="0"/>
          </a:p>
          <a:p>
            <a:pPr lvl="2"/>
            <a:r>
              <a:rPr lang="es-PE" b="1" dirty="0" err="1"/>
              <a:t>Github</a:t>
            </a:r>
            <a:r>
              <a:rPr lang="es-PE" b="1" dirty="0"/>
              <a:t>:</a:t>
            </a:r>
            <a:endParaRPr lang="es-PE" sz="1400" dirty="0"/>
          </a:p>
          <a:p>
            <a:r>
              <a:rPr lang="es-PE" b="1" u="sng" dirty="0">
                <a:hlinkClick r:id="rId2"/>
              </a:rPr>
              <a:t>https://github.com/AdrianCAmes/SoccerMatch</a:t>
            </a:r>
            <a:endParaRPr lang="es-PE" sz="1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244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8F946-8A2C-4020-B49C-B265A10F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Sobre nuestro trabajo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9AF5E-DCEE-42C2-ABCA-785268EA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El presente proyecto es un programa computacional enfocado a afianzar los conocimientos obtenidos a lo largo del curso de Aplicaciones Web. Como estudiantes de quinto ciclo de la Universidad Peruana de Ciencias Aplicadas, tomamos como prioridad el estudio y la investigación de nuevos modelos de desarrollo de software con el objetivo de desarrollar aplicaciones sólidas y escalables. Para el presente caso, la aplicación se desarrollará en el IDE de Visual Studio, haciendo uso del modelo de MVC en un proyecto </a:t>
            </a:r>
            <a:r>
              <a:rPr lang="es-ES">
                <a:effectLst/>
              </a:rPr>
              <a:t>de ASP.</a:t>
            </a:r>
            <a:r>
              <a:rPr lang="es-ES" dirty="0">
                <a:effectLst/>
              </a:rPr>
              <a:t>net y buscando dar solución a una problemática en específico.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97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78EC1-56A4-4C08-9738-A919C2CD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sobre la empresa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34E2CE-5ABC-43F2-9B8A-C4CF1E7AE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Black Cat Technologies es una empresa tecnológica dedicada al desarrollo de programas computacionales innovadores orientados a dar soluciones nuevas y útiles para los usuarios.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8CA0B36-FF09-4598-865A-94E2BFA9E1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41416" y="1147145"/>
            <a:ext cx="4590726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3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20D56-5C5D-40EB-9CC9-75EEE0AF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Sobre la empresa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E9CAF-2C68-4B71-B405-8B60BB1C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159" y="2153412"/>
            <a:ext cx="4480560" cy="731520"/>
          </a:xfrm>
        </p:spPr>
        <p:txBody>
          <a:bodyPr/>
          <a:lstStyle/>
          <a:p>
            <a:r>
              <a:rPr lang="es-419" dirty="0"/>
              <a:t>Misión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F8F20-495E-473C-8283-C34C4BD4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6159" y="2947307"/>
            <a:ext cx="4480560" cy="3664650"/>
          </a:xfrm>
        </p:spPr>
        <p:txBody>
          <a:bodyPr>
            <a:normAutofit/>
          </a:bodyPr>
          <a:lstStyle/>
          <a:p>
            <a:r>
              <a:rPr lang="es-ES" dirty="0"/>
              <a:t>Como empresa se busca ofrecer productos de software que faciliten a nuestros clientes a completar tareas de manera rápida y sencilla, así como proveer programas computacionales seguros, confiables y eficientes que satisfagan las necesidades de los usuarios.</a:t>
            </a:r>
          </a:p>
          <a:p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A8739A-54A7-4E0E-9EDA-1C6B932EB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767" y="2153412"/>
            <a:ext cx="4480560" cy="731520"/>
          </a:xfrm>
        </p:spPr>
        <p:txBody>
          <a:bodyPr/>
          <a:lstStyle/>
          <a:p>
            <a:r>
              <a:rPr lang="es-419" dirty="0"/>
              <a:t>Visión</a:t>
            </a: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67E40E-381F-4994-AE85-E2CB190C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767" y="2947307"/>
            <a:ext cx="4480560" cy="3664650"/>
          </a:xfrm>
        </p:spPr>
        <p:txBody>
          <a:bodyPr>
            <a:normAutofit/>
          </a:bodyPr>
          <a:lstStyle/>
          <a:p>
            <a:r>
              <a:rPr lang="es-ES" dirty="0"/>
              <a:t>Nuestra visión es la de ser una empresa que innove en el mundo de la tecnología y en la sociedad. Asimismo, buscamos llegar a ser uno de los desarrolladores de programas computacionales más exitosos dentro de los próximos 10 años, siendo un modelo de referencia para las organizaciones y logrando todo esto de una forma ética y satisfactoria tanto para nosotros, como para los clientes y la sociedad.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263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1BC74-9F53-4EB2-BFB1-553D66A5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Sobre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F3D3BC-48EB-48A3-86FD-B0CF1288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Soccer Match es una </a:t>
            </a:r>
            <a:r>
              <a:rPr lang="en-US" dirty="0" err="1">
                <a:solidFill>
                  <a:schemeClr val="bg1"/>
                </a:solidFill>
              </a:rPr>
              <a:t>aplicación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a los </a:t>
            </a:r>
            <a:r>
              <a:rPr lang="en-US" dirty="0" err="1">
                <a:solidFill>
                  <a:schemeClr val="bg1"/>
                </a:solidFill>
              </a:rPr>
              <a:t>usuarios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comunicarse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otras</a:t>
            </a:r>
            <a:r>
              <a:rPr lang="en-US" dirty="0">
                <a:solidFill>
                  <a:schemeClr val="bg1"/>
                </a:solidFill>
              </a:rPr>
              <a:t> personas, </a:t>
            </a:r>
            <a:r>
              <a:rPr lang="en-US" dirty="0" err="1">
                <a:solidFill>
                  <a:schemeClr val="bg1"/>
                </a:solidFill>
              </a:rPr>
              <a:t>conocidas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desconocidas</a:t>
            </a:r>
            <a:r>
              <a:rPr lang="en-US" dirty="0">
                <a:solidFill>
                  <a:schemeClr val="bg1"/>
                </a:solidFill>
              </a:rPr>
              <a:t>, para </a:t>
            </a:r>
            <a:r>
              <a:rPr lang="en-US" dirty="0" err="1">
                <a:solidFill>
                  <a:schemeClr val="bg1"/>
                </a:solidFill>
              </a:rPr>
              <a:t>formar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equipos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fútbol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separar</a:t>
            </a:r>
            <a:r>
              <a:rPr lang="en-US" dirty="0">
                <a:solidFill>
                  <a:schemeClr val="bg1"/>
                </a:solidFill>
              </a:rPr>
              <a:t> una cancha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determinada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fecha</a:t>
            </a:r>
            <a:r>
              <a:rPr lang="en-US" dirty="0">
                <a:solidFill>
                  <a:schemeClr val="bg1"/>
                </a:solidFill>
              </a:rPr>
              <a:t> y hora. </a:t>
            </a:r>
          </a:p>
        </p:txBody>
      </p:sp>
      <p:pic>
        <p:nvPicPr>
          <p:cNvPr id="6" name="Marcador de contenido 5" descr="Imagen que contiene objeto&#10;&#10;Descripción generada automáticamente">
            <a:extLst>
              <a:ext uri="{FF2B5EF4-FFF2-40B4-BE49-F238E27FC236}">
                <a16:creationId xmlns:a16="http://schemas.microsoft.com/office/drawing/2014/main" id="{6B597011-3F47-4E51-90CA-06C8D9320A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24811" y="643467"/>
            <a:ext cx="539667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1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Imagen que contiene mapa&#10;&#10;Descripción generada automáticamente">
            <a:extLst>
              <a:ext uri="{FF2B5EF4-FFF2-40B4-BE49-F238E27FC236}">
                <a16:creationId xmlns:a16="http://schemas.microsoft.com/office/drawing/2014/main" id="{E4D94FE9-3CBA-437B-A047-8740A2CD89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" y="1499617"/>
            <a:ext cx="7543799" cy="41512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A3ADC7-D6D9-42C2-A7A7-061A7870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 dirty="0" err="1">
                <a:solidFill>
                  <a:srgbClr val="FFFFFF"/>
                </a:solidFill>
              </a:rPr>
              <a:t>Proceso</a:t>
            </a:r>
            <a:r>
              <a:rPr lang="en-US" sz="1300" dirty="0">
                <a:solidFill>
                  <a:srgbClr val="FFFFFF"/>
                </a:solidFill>
              </a:rPr>
              <a:t> de </a:t>
            </a:r>
            <a:r>
              <a:rPr lang="en-US" sz="1300" dirty="0" err="1">
                <a:solidFill>
                  <a:srgbClr val="FFFFFF"/>
                </a:solidFill>
              </a:rPr>
              <a:t>reserva</a:t>
            </a:r>
            <a:r>
              <a:rPr lang="en-US" sz="1300" dirty="0">
                <a:solidFill>
                  <a:srgbClr val="FFFFFF"/>
                </a:solidFill>
              </a:rPr>
              <a:t> de cancha</a:t>
            </a:r>
          </a:p>
        </p:txBody>
      </p:sp>
    </p:spTree>
    <p:extLst>
      <p:ext uri="{BB962C8B-B14F-4D97-AF65-F5344CB8AC3E}">
        <p14:creationId xmlns:p14="http://schemas.microsoft.com/office/powerpoint/2010/main" val="91481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A3ADC7-D6D9-42C2-A7A7-061A7870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ESTRUCTURA DE LA APLICACION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D06A42-012B-433A-B325-0F447FE58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972" t="25486" r="32451" b="27349"/>
          <a:stretch/>
        </p:blipFill>
        <p:spPr>
          <a:xfrm>
            <a:off x="3646170" y="1493333"/>
            <a:ext cx="4899659" cy="38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5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AA230-14CD-443F-90AE-45C1C71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Reglas de negocio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8DC1556-5B47-406D-85E1-45503C509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15" t="22551" r="29260" b="44763"/>
          <a:stretch/>
        </p:blipFill>
        <p:spPr>
          <a:xfrm>
            <a:off x="2231136" y="2301925"/>
            <a:ext cx="7729728" cy="37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488E-2F77-430E-99D0-A7B89649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Reglas de negocio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3190296-8DF0-49D4-AC24-C395054BD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28" t="55271" r="29446" b="12794"/>
          <a:stretch/>
        </p:blipFill>
        <p:spPr>
          <a:xfrm>
            <a:off x="2231137" y="2409824"/>
            <a:ext cx="7729728" cy="367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5790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Panorámica</PresentationFormat>
  <Paragraphs>30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Paquete</vt:lpstr>
      <vt:lpstr>SOCCERMATCH</vt:lpstr>
      <vt:lpstr>Sobre nuestro trabajo</vt:lpstr>
      <vt:lpstr>sobre la empresa</vt:lpstr>
      <vt:lpstr>Sobre la empresa</vt:lpstr>
      <vt:lpstr>Sobre la aplicación</vt:lpstr>
      <vt:lpstr>Proceso de reserva de cancha</vt:lpstr>
      <vt:lpstr>ESTRUCTURA DE LA APLICACION</vt:lpstr>
      <vt:lpstr>Reglas de negocio</vt:lpstr>
      <vt:lpstr>Reglas de negocio</vt:lpstr>
      <vt:lpstr>Historias de usuario</vt:lpstr>
      <vt:lpstr>Producto backlog</vt:lpstr>
      <vt:lpstr>Producto backlog</vt:lpstr>
      <vt:lpstr>Producto backlog</vt:lpstr>
      <vt:lpstr>SPRINT BACKLOG 1</vt:lpstr>
      <vt:lpstr>SPRINT BACKLOG II</vt:lpstr>
      <vt:lpstr>SPRINT BACKLOG III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SOCCERMATCH</dc:title>
  <dc:creator>Adrian Alexander Crespo Ames</dc:creator>
  <cp:lastModifiedBy>Adrian Alexander Crespo Ames</cp:lastModifiedBy>
  <cp:revision>8</cp:revision>
  <dcterms:created xsi:type="dcterms:W3CDTF">2019-05-02T18:33:26Z</dcterms:created>
  <dcterms:modified xsi:type="dcterms:W3CDTF">2019-07-07T18:51:48Z</dcterms:modified>
</cp:coreProperties>
</file>