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6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ertabelo.com/doc/L0vEFPptrVRMARhkdd9gMVBejUYVmg3i" TargetMode="External"/><Relationship Id="rId2" Type="http://schemas.openxmlformats.org/officeDocument/2006/relationships/hyperlink" Target="https://github.com/AdrianCAmes/SoccerM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swat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1AB0-86E4-41C8-986F-068371130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SOCCERMATCH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46E6C-5EB7-4A4B-BEC8-8CD4EC12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Adrian alexander crespo 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Martin </a:t>
            </a:r>
            <a:r>
              <a:rPr lang="es-419" dirty="0" err="1"/>
              <a:t>maeng</a:t>
            </a:r>
            <a:r>
              <a:rPr lang="es-419" dirty="0"/>
              <a:t> </a:t>
            </a:r>
            <a:r>
              <a:rPr lang="es-419" dirty="0" err="1"/>
              <a:t>mem</a:t>
            </a:r>
            <a:r>
              <a:rPr lang="es-419" dirty="0"/>
              <a:t> ng cubas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Ernesto </a:t>
            </a:r>
            <a:r>
              <a:rPr lang="es-419" dirty="0" err="1"/>
              <a:t>sanchez</a:t>
            </a:r>
            <a:r>
              <a:rPr lang="es-419" dirty="0"/>
              <a:t> matos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72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F946-8A2C-4020-B49C-B265A10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nuestro trabajo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AF5E-DCEE-42C2-ABCA-785268EA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El presente proyecto es un programa computacional enfocado a afianzar los conocimientos obtenidos a lo largo del curso de Aplicaciones Web. Como estudiantes de quinto ciclo de la Universidad Peruana de Ciencias Aplicadas, tomamos como prioridad el estudio y la investigación de nuevos modelos de desarrollo de software con el objetivo de desarrollar aplicaciones sólidas y escalables. Para el presente caso, la aplicación se desarrollará en el IDE de Visual Studio, haciendo uso del modelo de MVC en un proyecto de ADO.net y buscando dar solución a una problemática en específico.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97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8EC1-56A4-4C08-9738-A919C2CD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sobre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4E2CE-5ABC-43F2-9B8A-C4CF1E7A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Black Cat Technologies es una empresa tecnológica dedicada al desarrollo de programas computacionales innovadores orientados a dar soluciones nuevas y útiles para los usuarios.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8CA0B36-FF09-4598-865A-94E2BFA9E1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41416" y="1147145"/>
            <a:ext cx="4590726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20D56-5C5D-40EB-9CC9-75EEE0AF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la empresa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E9CAF-2C68-4B71-B405-8B60BB1C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159" y="2153412"/>
            <a:ext cx="4480560" cy="731520"/>
          </a:xfrm>
        </p:spPr>
        <p:txBody>
          <a:bodyPr/>
          <a:lstStyle/>
          <a:p>
            <a:r>
              <a:rPr lang="es-419" dirty="0"/>
              <a:t>Misión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8F20-495E-473C-8283-C34C4BD4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6159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Como empresa se busca ofrecer productos de software que faciliten a nuestros clientes a completar tareas de manera rápida y sencilla, así como proveer programas computacionales seguros, confiables y eficientes que satisfagan las necesidades de los usuarios.</a:t>
            </a:r>
          </a:p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8739A-54A7-4E0E-9EDA-1C6B932EB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767" y="2153412"/>
            <a:ext cx="4480560" cy="731520"/>
          </a:xfrm>
        </p:spPr>
        <p:txBody>
          <a:bodyPr/>
          <a:lstStyle/>
          <a:p>
            <a:r>
              <a:rPr lang="es-419" dirty="0"/>
              <a:t>Visión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7E40E-381F-4994-AE85-E2CB190C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767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Nuestra visión es la de ser una empresa que innove en el mundo de la tecnología y en la sociedad. Asimismo, buscamos llegar a ser uno de los desarrolladores de programas computacionales más exitosos dentro de los próximos 10 años, siendo un modelo de referencia para las organizaciones y logrando todo esto de una forma ética y satisfactoria tanto para nosotros, como para los clientes y la sociedad.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263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1BC74-9F53-4EB2-BFB1-553D66A5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Sobre la aplicación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3D3BC-48EB-48A3-86FD-B0CF1288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Soccer Match es una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a los </a:t>
            </a:r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comunicarse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otras</a:t>
            </a:r>
            <a:r>
              <a:rPr lang="en-US" dirty="0">
                <a:solidFill>
                  <a:schemeClr val="bg1"/>
                </a:solidFill>
              </a:rPr>
              <a:t> personas, </a:t>
            </a:r>
            <a:r>
              <a:rPr lang="en-US" dirty="0" err="1">
                <a:solidFill>
                  <a:schemeClr val="bg1"/>
                </a:solidFill>
              </a:rPr>
              <a:t>conocidas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desconocidas</a:t>
            </a:r>
            <a:r>
              <a:rPr lang="en-US" dirty="0">
                <a:solidFill>
                  <a:schemeClr val="bg1"/>
                </a:solidFill>
              </a:rPr>
              <a:t>, para </a:t>
            </a:r>
            <a:r>
              <a:rPr lang="en-US" dirty="0" err="1">
                <a:solidFill>
                  <a:schemeClr val="bg1"/>
                </a:solidFill>
              </a:rPr>
              <a:t>formar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equipos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fútbol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separar</a:t>
            </a:r>
            <a:r>
              <a:rPr lang="en-US" dirty="0">
                <a:solidFill>
                  <a:schemeClr val="bg1"/>
                </a:solidFill>
              </a:rPr>
              <a:t> una cancha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determinada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fecha</a:t>
            </a:r>
            <a:r>
              <a:rPr lang="en-US" dirty="0">
                <a:solidFill>
                  <a:schemeClr val="bg1"/>
                </a:solidFill>
              </a:rPr>
              <a:t> y hora. </a:t>
            </a:r>
          </a:p>
        </p:txBody>
      </p:sp>
      <p:pic>
        <p:nvPicPr>
          <p:cNvPr id="6" name="Marcador de contenido 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B597011-3F47-4E51-90CA-06C8D9320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4811" y="643467"/>
            <a:ext cx="539667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B688-0EAE-4AA1-8DE2-7AEDCBD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Links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1A4D-D08F-4B98-B626-BEF8FE5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PE" b="1" dirty="0" err="1"/>
              <a:t>Github</a:t>
            </a:r>
            <a:r>
              <a:rPr lang="es-PE" b="1" dirty="0"/>
              <a:t>:</a:t>
            </a:r>
            <a:endParaRPr lang="es-PE" sz="1400" dirty="0"/>
          </a:p>
          <a:p>
            <a:r>
              <a:rPr lang="es-PE" b="1" u="sng" dirty="0">
                <a:hlinkClick r:id="rId2"/>
              </a:rPr>
              <a:t>https://github.com/AdrianCAmes/SoccerMatch</a:t>
            </a:r>
            <a:endParaRPr lang="es-PE" sz="1600" dirty="0"/>
          </a:p>
          <a:p>
            <a:pPr lvl="2"/>
            <a:r>
              <a:rPr lang="es-PE" b="1" dirty="0" err="1"/>
              <a:t>Vertabelo</a:t>
            </a:r>
            <a:r>
              <a:rPr lang="es-PE" b="1" dirty="0"/>
              <a:t>: </a:t>
            </a:r>
            <a:endParaRPr lang="es-PE" sz="1400" dirty="0"/>
          </a:p>
          <a:p>
            <a:r>
              <a:rPr lang="es-PE" b="1" u="sng" dirty="0">
                <a:hlinkClick r:id="rId3"/>
              </a:rPr>
              <a:t>https://my.vertabelo.com/doc/L0vEFPptrVRMARhkdd9gMVBejUYVmg3i</a:t>
            </a:r>
            <a:r>
              <a:rPr lang="es-PE" sz="1600" dirty="0"/>
              <a:t> </a:t>
            </a:r>
            <a:r>
              <a:rPr lang="es-PE" b="1" u="sng" dirty="0"/>
              <a:t> </a:t>
            </a:r>
            <a:r>
              <a:rPr lang="es-PE" b="1" dirty="0"/>
              <a:t> </a:t>
            </a:r>
            <a:endParaRPr lang="es-PE" sz="1600" dirty="0"/>
          </a:p>
          <a:p>
            <a:pPr lvl="2"/>
            <a:r>
              <a:rPr lang="es-PE" b="1" dirty="0"/>
              <a:t>Bootstrap:</a:t>
            </a:r>
            <a:endParaRPr lang="es-PE" sz="1400" dirty="0"/>
          </a:p>
          <a:p>
            <a:r>
              <a:rPr lang="es-PE" b="1" u="sng" dirty="0">
                <a:hlinkClick r:id="rId4"/>
              </a:rPr>
              <a:t>https://bootswatch.com/</a:t>
            </a:r>
            <a:r>
              <a:rPr lang="es-PE" sz="1600" dirty="0"/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44224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Paquete</vt:lpstr>
      <vt:lpstr>SOCCERMATCH</vt:lpstr>
      <vt:lpstr>Sobre nuestro trabajo</vt:lpstr>
      <vt:lpstr>sobre la empresa</vt:lpstr>
      <vt:lpstr>Sobre la empresa</vt:lpstr>
      <vt:lpstr>Sobre la aplicación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SOCCERMATCH</dc:title>
  <dc:creator>Adrian Alexander Crespo Ames</dc:creator>
  <cp:lastModifiedBy>Adrian Alexander Crespo Ames</cp:lastModifiedBy>
  <cp:revision>3</cp:revision>
  <dcterms:created xsi:type="dcterms:W3CDTF">2019-05-02T07:33:35Z</dcterms:created>
  <dcterms:modified xsi:type="dcterms:W3CDTF">2019-05-02T08:50:28Z</dcterms:modified>
</cp:coreProperties>
</file>