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2" r:id="rId2"/>
    <p:sldMasterId id="2147483958" r:id="rId3"/>
  </p:sldMasterIdLst>
  <p:notesMasterIdLst>
    <p:notesMasterId r:id="rId33"/>
  </p:notesMasterIdLst>
  <p:sldIdLst>
    <p:sldId id="256" r:id="rId4"/>
    <p:sldId id="257" r:id="rId5"/>
    <p:sldId id="258" r:id="rId6"/>
    <p:sldId id="287" r:id="rId7"/>
    <p:sldId id="259" r:id="rId8"/>
    <p:sldId id="260" r:id="rId9"/>
    <p:sldId id="292" r:id="rId10"/>
    <p:sldId id="288" r:id="rId11"/>
    <p:sldId id="290" r:id="rId12"/>
    <p:sldId id="263" r:id="rId13"/>
    <p:sldId id="265" r:id="rId14"/>
    <p:sldId id="264" r:id="rId15"/>
    <p:sldId id="274" r:id="rId16"/>
    <p:sldId id="267" r:id="rId17"/>
    <p:sldId id="284" r:id="rId18"/>
    <p:sldId id="286" r:id="rId19"/>
    <p:sldId id="268" r:id="rId20"/>
    <p:sldId id="276" r:id="rId21"/>
    <p:sldId id="281" r:id="rId22"/>
    <p:sldId id="280" r:id="rId23"/>
    <p:sldId id="282" r:id="rId24"/>
    <p:sldId id="293" r:id="rId25"/>
    <p:sldId id="269" r:id="rId26"/>
    <p:sldId id="291" r:id="rId27"/>
    <p:sldId id="285" r:id="rId28"/>
    <p:sldId id="271" r:id="rId29"/>
    <p:sldId id="272" r:id="rId30"/>
    <p:sldId id="294" r:id="rId31"/>
    <p:sldId id="27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EAB"/>
    <a:srgbClr val="000000"/>
    <a:srgbClr val="A292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C2D8A-E469-4F70-B167-6CC523837823}" v="702" dt="2023-02-16T10:43:22.0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9839" autoAdjust="0"/>
  </p:normalViewPr>
  <p:slideViewPr>
    <p:cSldViewPr snapToGrid="0">
      <p:cViewPr varScale="1">
        <p:scale>
          <a:sx n="81" d="100"/>
          <a:sy n="81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21348423 Adrian Capacite" userId="12a1f012-aa73-452d-83f3-d5f28e172abf" providerId="ADAL" clId="{4BAC2D8A-E469-4F70-B167-6CC523837823}"/>
    <pc:docChg chg="undo redo custSel addSld delSld modSld sldOrd">
      <pc:chgData name="C21348423 Adrian Capacite" userId="12a1f012-aa73-452d-83f3-d5f28e172abf" providerId="ADAL" clId="{4BAC2D8A-E469-4F70-B167-6CC523837823}" dt="2023-02-16T10:43:33.154" v="10196" actId="20577"/>
      <pc:docMkLst>
        <pc:docMk/>
      </pc:docMkLst>
      <pc:sldChg chg="addSp delSp modSp new mod setBg delDesignElem chgLayout">
        <pc:chgData name="C21348423 Adrian Capacite" userId="12a1f012-aa73-452d-83f3-d5f28e172abf" providerId="ADAL" clId="{4BAC2D8A-E469-4F70-B167-6CC523837823}" dt="2023-02-15T15:01:14.430" v="9474" actId="20577"/>
        <pc:sldMkLst>
          <pc:docMk/>
          <pc:sldMk cId="810660277" sldId="256"/>
        </pc:sldMkLst>
        <pc:spChg chg="mod ord">
          <ac:chgData name="C21348423 Adrian Capacite" userId="12a1f012-aa73-452d-83f3-d5f28e172abf" providerId="ADAL" clId="{4BAC2D8A-E469-4F70-B167-6CC523837823}" dt="2023-02-15T00:28:20.482" v="8081" actId="26606"/>
          <ac:spMkLst>
            <pc:docMk/>
            <pc:sldMk cId="810660277" sldId="256"/>
            <ac:spMk id="2" creationId="{AEFD7D12-0746-9604-060D-07E9C8FADD5F}"/>
          </ac:spMkLst>
        </pc:spChg>
        <pc:spChg chg="mod ord">
          <ac:chgData name="C21348423 Adrian Capacite" userId="12a1f012-aa73-452d-83f3-d5f28e172abf" providerId="ADAL" clId="{4BAC2D8A-E469-4F70-B167-6CC523837823}" dt="2023-02-15T15:01:14.430" v="9474" actId="20577"/>
          <ac:spMkLst>
            <pc:docMk/>
            <pc:sldMk cId="810660277" sldId="256"/>
            <ac:spMk id="3" creationId="{29DC8A28-457B-E401-B2D9-88311CCF4EA2}"/>
          </ac:spMkLst>
        </pc:spChg>
        <pc:spChg chg="add del">
          <ac:chgData name="C21348423 Adrian Capacite" userId="12a1f012-aa73-452d-83f3-d5f28e172abf" providerId="ADAL" clId="{4BAC2D8A-E469-4F70-B167-6CC523837823}" dt="2023-02-15T00:16:37.251" v="8018" actId="26606"/>
          <ac:spMkLst>
            <pc:docMk/>
            <pc:sldMk cId="810660277" sldId="256"/>
            <ac:spMk id="8" creationId="{2783C067-F8BF-4755-B516-8A0CD74CF60C}"/>
          </ac:spMkLst>
        </pc:spChg>
        <pc:spChg chg="add del">
          <ac:chgData name="C21348423 Adrian Capacite" userId="12a1f012-aa73-452d-83f3-d5f28e172abf" providerId="ADAL" clId="{4BAC2D8A-E469-4F70-B167-6CC523837823}" dt="2023-02-15T00:16:37.251" v="8018" actId="26606"/>
          <ac:spMkLst>
            <pc:docMk/>
            <pc:sldMk cId="810660277" sldId="256"/>
            <ac:spMk id="10" creationId="{2ED796EC-E7FF-46DB-B912-FB08BF12AA6E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11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16:37.251" v="8018" actId="26606"/>
          <ac:spMkLst>
            <pc:docMk/>
            <pc:sldMk cId="810660277" sldId="256"/>
            <ac:spMk id="12" creationId="{549A2DAB-B431-487D-95AD-BB0FECB49E57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13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15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16:37.251" v="8018" actId="26606"/>
          <ac:spMkLst>
            <pc:docMk/>
            <pc:sldMk cId="810660277" sldId="256"/>
            <ac:spMk id="18" creationId="{0819F787-32B4-46A8-BC57-C6571BCEE243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20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1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22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3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24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5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28:12.922" v="8079" actId="26606"/>
          <ac:spMkLst>
            <pc:docMk/>
            <pc:sldMk cId="810660277" sldId="256"/>
            <ac:spMk id="26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7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8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29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28:57.897" v="8089" actId="26606"/>
          <ac:spMkLst>
            <pc:docMk/>
            <pc:sldMk cId="810660277" sldId="256"/>
            <ac:spMk id="30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35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36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37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38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39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40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41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42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43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44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45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27:25.454" v="8069" actId="26606"/>
          <ac:spMkLst>
            <pc:docMk/>
            <pc:sldMk cId="810660277" sldId="256"/>
            <ac:spMk id="47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49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51" creationId="{15BBD2C1-BA9B-46A9-A27A-33498B169272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60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62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64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66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68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70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0:37:26.244" v="8111" actId="26606"/>
          <ac:spMkLst>
            <pc:docMk/>
            <pc:sldMk cId="810660277" sldId="256"/>
            <ac:spMk id="72" creationId="{15BBD2C1-BA9B-46A9-A27A-33498B169272}"/>
          </ac:spMkLst>
        </pc:spChg>
        <pc:picChg chg="add del mod ord modCrop">
          <ac:chgData name="C21348423 Adrian Capacite" userId="12a1f012-aa73-452d-83f3-d5f28e172abf" providerId="ADAL" clId="{4BAC2D8A-E469-4F70-B167-6CC523837823}" dt="2023-02-15T00:37:25.056" v="8110" actId="478"/>
          <ac:picMkLst>
            <pc:docMk/>
            <pc:sldMk cId="810660277" sldId="256"/>
            <ac:picMk id="5" creationId="{6F11FB2C-955A-338C-93C4-DE1BC6D209E5}"/>
          </ac:picMkLst>
        </pc:picChg>
        <pc:picChg chg="add mod ord">
          <ac:chgData name="C21348423 Adrian Capacite" userId="12a1f012-aa73-452d-83f3-d5f28e172abf" providerId="ADAL" clId="{4BAC2D8A-E469-4F70-B167-6CC523837823}" dt="2023-02-15T00:37:26.244" v="8111" actId="26606"/>
          <ac:picMkLst>
            <pc:docMk/>
            <pc:sldMk cId="810660277" sldId="256"/>
            <ac:picMk id="6" creationId="{321C2B9B-575E-0ED2-9E1C-29A252ACF072}"/>
          </ac:picMkLst>
        </pc:picChg>
        <pc:cxnChg chg="add del">
          <ac:chgData name="C21348423 Adrian Capacite" userId="12a1f012-aa73-452d-83f3-d5f28e172abf" providerId="ADAL" clId="{4BAC2D8A-E469-4F70-B167-6CC523837823}" dt="2023-02-15T00:28:12.922" v="8079" actId="26606"/>
          <ac:cxnSpMkLst>
            <pc:docMk/>
            <pc:sldMk cId="810660277" sldId="256"/>
            <ac:cxnSpMk id="7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28:12.922" v="8079" actId="26606"/>
          <ac:cxnSpMkLst>
            <pc:docMk/>
            <pc:sldMk cId="810660277" sldId="256"/>
            <ac:cxnSpMk id="9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0:16:37.251" v="8018" actId="26606"/>
          <ac:cxnSpMkLst>
            <pc:docMk/>
            <pc:sldMk cId="810660277" sldId="256"/>
            <ac:cxnSpMk id="14" creationId="{C5ECDEE1-7093-418F-9CF5-24EEB115C1C1}"/>
          </ac:cxnSpMkLst>
        </pc:cxnChg>
        <pc:cxnChg chg="add del">
          <ac:chgData name="C21348423 Adrian Capacite" userId="12a1f012-aa73-452d-83f3-d5f28e172abf" providerId="ADAL" clId="{4BAC2D8A-E469-4F70-B167-6CC523837823}" dt="2023-02-15T00:16:37.251" v="8018" actId="26606"/>
          <ac:cxnSpMkLst>
            <pc:docMk/>
            <pc:sldMk cId="810660277" sldId="256"/>
            <ac:cxnSpMk id="16" creationId="{045062AF-EB11-4651-BC4A-4DA21768DE8E}"/>
          </ac:cxnSpMkLst>
        </pc:cxnChg>
        <pc:cxnChg chg="add del">
          <ac:chgData name="C21348423 Adrian Capacite" userId="12a1f012-aa73-452d-83f3-d5f28e172abf" providerId="ADAL" clId="{4BAC2D8A-E469-4F70-B167-6CC523837823}" dt="2023-02-15T00:28:57.897" v="8089" actId="26606"/>
          <ac:cxnSpMkLst>
            <pc:docMk/>
            <pc:sldMk cId="810660277" sldId="256"/>
            <ac:cxnSpMk id="17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28:57.897" v="8089" actId="26606"/>
          <ac:cxnSpMkLst>
            <pc:docMk/>
            <pc:sldMk cId="810660277" sldId="256"/>
            <ac:cxnSpMk id="19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0:27:25.454" v="8069" actId="26606"/>
          <ac:cxnSpMkLst>
            <pc:docMk/>
            <pc:sldMk cId="810660277" sldId="256"/>
            <ac:cxnSpMk id="31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37:26.244" v="8111" actId="26606"/>
          <ac:cxnSpMkLst>
            <pc:docMk/>
            <pc:sldMk cId="810660277" sldId="256"/>
            <ac:cxnSpMk id="32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27:25.454" v="8069" actId="26606"/>
          <ac:cxnSpMkLst>
            <pc:docMk/>
            <pc:sldMk cId="810660277" sldId="256"/>
            <ac:cxnSpMk id="33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0:37:26.244" v="8111" actId="26606"/>
          <ac:cxnSpMkLst>
            <pc:docMk/>
            <pc:sldMk cId="810660277" sldId="256"/>
            <ac:cxnSpMk id="34" creationId="{F8A9B20B-D1DD-4573-B5EC-558029519236}"/>
          </ac:cxnSpMkLst>
        </pc:cxnChg>
        <pc:cxnChg chg="add">
          <ac:chgData name="C21348423 Adrian Capacite" userId="12a1f012-aa73-452d-83f3-d5f28e172abf" providerId="ADAL" clId="{4BAC2D8A-E469-4F70-B167-6CC523837823}" dt="2023-02-15T00:37:26.244" v="8111" actId="26606"/>
          <ac:cxnSpMkLst>
            <pc:docMk/>
            <pc:sldMk cId="810660277" sldId="256"/>
            <ac:cxnSpMk id="56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0:37:26.244" v="8111" actId="26606"/>
          <ac:cxnSpMkLst>
            <pc:docMk/>
            <pc:sldMk cId="810660277" sldId="256"/>
            <ac:cxnSpMk id="58" creationId="{F8A9B20B-D1DD-4573-B5EC-558029519236}"/>
          </ac:cxnSpMkLst>
        </pc:cxnChg>
      </pc:sldChg>
      <pc:sldChg chg="addSp delSp modSp new mod modTransition setBg setClrOvrMap">
        <pc:chgData name="C21348423 Adrian Capacite" userId="12a1f012-aa73-452d-83f3-d5f28e172abf" providerId="ADAL" clId="{4BAC2D8A-E469-4F70-B167-6CC523837823}" dt="2023-02-15T01:20:39.675" v="8372"/>
        <pc:sldMkLst>
          <pc:docMk/>
          <pc:sldMk cId="793681956" sldId="257"/>
        </pc:sldMkLst>
        <pc:spChg chg="mod">
          <ac:chgData name="C21348423 Adrian Capacite" userId="12a1f012-aa73-452d-83f3-d5f28e172abf" providerId="ADAL" clId="{4BAC2D8A-E469-4F70-B167-6CC523837823}" dt="2023-02-15T00:29:29.691" v="8097" actId="26606"/>
          <ac:spMkLst>
            <pc:docMk/>
            <pc:sldMk cId="793681956" sldId="257"/>
            <ac:spMk id="2" creationId="{1EB59332-BEEF-CC8F-415E-CA5D191DF982}"/>
          </ac:spMkLst>
        </pc:spChg>
        <pc:spChg chg="add del mod">
          <ac:chgData name="C21348423 Adrian Capacite" userId="12a1f012-aa73-452d-83f3-d5f28e172abf" providerId="ADAL" clId="{4BAC2D8A-E469-4F70-B167-6CC523837823}" dt="2023-02-15T00:24:49.829" v="8061" actId="26606"/>
          <ac:spMkLst>
            <pc:docMk/>
            <pc:sldMk cId="793681956" sldId="257"/>
            <ac:spMk id="3" creationId="{CD50EDF7-4FB9-2EE5-0A14-7D65F30B609A}"/>
          </ac:spMkLst>
        </pc:spChg>
        <pc:spChg chg="add del">
          <ac:chgData name="C21348423 Adrian Capacite" userId="12a1f012-aa73-452d-83f3-d5f28e172abf" providerId="ADAL" clId="{4BAC2D8A-E469-4F70-B167-6CC523837823}" dt="2023-02-15T00:29:29.691" v="8097" actId="26606"/>
          <ac:spMkLst>
            <pc:docMk/>
            <pc:sldMk cId="793681956" sldId="257"/>
            <ac:spMk id="8" creationId="{1DA27254-207B-4B52-973B-03A6D7C253A8}"/>
          </ac:spMkLst>
        </pc:spChg>
        <pc:spChg chg="add del">
          <ac:chgData name="C21348423 Adrian Capacite" userId="12a1f012-aa73-452d-83f3-d5f28e172abf" providerId="ADAL" clId="{4BAC2D8A-E469-4F70-B167-6CC523837823}" dt="2023-02-15T00:24:49.256" v="8060" actId="26606"/>
          <ac:spMkLst>
            <pc:docMk/>
            <pc:sldMk cId="793681956" sldId="257"/>
            <ac:spMk id="9" creationId="{14D16F1A-5D78-4402-81FF-31A98AFD6BBD}"/>
          </ac:spMkLst>
        </pc:spChg>
        <pc:spChg chg="add del">
          <ac:chgData name="C21348423 Adrian Capacite" userId="12a1f012-aa73-452d-83f3-d5f28e172abf" providerId="ADAL" clId="{4BAC2D8A-E469-4F70-B167-6CC523837823}" dt="2023-02-14T16:02:06.641" v="7483" actId="26606"/>
          <ac:spMkLst>
            <pc:docMk/>
            <pc:sldMk cId="793681956" sldId="257"/>
            <ac:spMk id="10" creationId="{CF62D2A7-8207-488C-9F46-316BA81A16C8}"/>
          </ac:spMkLst>
        </pc:spChg>
        <pc:spChg chg="add del">
          <ac:chgData name="C21348423 Adrian Capacite" userId="12a1f012-aa73-452d-83f3-d5f28e172abf" providerId="ADAL" clId="{4BAC2D8A-E469-4F70-B167-6CC523837823}" dt="2023-02-15T00:24:49.256" v="8060" actId="26606"/>
          <ac:spMkLst>
            <pc:docMk/>
            <pc:sldMk cId="793681956" sldId="257"/>
            <ac:spMk id="11" creationId="{1B2FB7F0-6A45-43E8-88A7-48E46E6D48CA}"/>
          </ac:spMkLst>
        </pc:spChg>
        <pc:spChg chg="add del">
          <ac:chgData name="C21348423 Adrian Capacite" userId="12a1f012-aa73-452d-83f3-d5f28e172abf" providerId="ADAL" clId="{4BAC2D8A-E469-4F70-B167-6CC523837823}" dt="2023-02-15T00:24:49.256" v="8060" actId="26606"/>
          <ac:spMkLst>
            <pc:docMk/>
            <pc:sldMk cId="793681956" sldId="257"/>
            <ac:spMk id="13" creationId="{6BA9C607-662B-4FBB-A3F3-CF593AD736CD}"/>
          </ac:spMkLst>
        </pc:spChg>
        <pc:spChg chg="add del">
          <ac:chgData name="C21348423 Adrian Capacite" userId="12a1f012-aa73-452d-83f3-d5f28e172abf" providerId="ADAL" clId="{4BAC2D8A-E469-4F70-B167-6CC523837823}" dt="2023-02-15T00:29:29.691" v="8097" actId="26606"/>
          <ac:spMkLst>
            <pc:docMk/>
            <pc:sldMk cId="793681956" sldId="257"/>
            <ac:spMk id="22" creationId="{D6188152-70CA-4742-AA0D-863A7FDB4793}"/>
          </ac:spMkLst>
        </pc:spChg>
        <pc:spChg chg="add del">
          <ac:chgData name="C21348423 Adrian Capacite" userId="12a1f012-aa73-452d-83f3-d5f28e172abf" providerId="ADAL" clId="{4BAC2D8A-E469-4F70-B167-6CC523837823}" dt="2023-02-15T00:29:22.107" v="8092" actId="26606"/>
          <ac:spMkLst>
            <pc:docMk/>
            <pc:sldMk cId="793681956" sldId="257"/>
            <ac:spMk id="29" creationId="{14D16F1A-5D78-4402-81FF-31A98AFD6BBD}"/>
          </ac:spMkLst>
        </pc:spChg>
        <pc:spChg chg="add del">
          <ac:chgData name="C21348423 Adrian Capacite" userId="12a1f012-aa73-452d-83f3-d5f28e172abf" providerId="ADAL" clId="{4BAC2D8A-E469-4F70-B167-6CC523837823}" dt="2023-02-15T00:29:22.107" v="8092" actId="26606"/>
          <ac:spMkLst>
            <pc:docMk/>
            <pc:sldMk cId="793681956" sldId="257"/>
            <ac:spMk id="31" creationId="{1B2FB7F0-6A45-43E8-88A7-48E46E6D48CA}"/>
          </ac:spMkLst>
        </pc:spChg>
        <pc:spChg chg="add del">
          <ac:chgData name="C21348423 Adrian Capacite" userId="12a1f012-aa73-452d-83f3-d5f28e172abf" providerId="ADAL" clId="{4BAC2D8A-E469-4F70-B167-6CC523837823}" dt="2023-02-15T00:29:22.107" v="8092" actId="26606"/>
          <ac:spMkLst>
            <pc:docMk/>
            <pc:sldMk cId="793681956" sldId="257"/>
            <ac:spMk id="33" creationId="{6BA9C607-662B-4FBB-A3F3-CF593AD736CD}"/>
          </ac:spMkLst>
        </pc:spChg>
        <pc:grpChg chg="add del">
          <ac:chgData name="C21348423 Adrian Capacite" userId="12a1f012-aa73-452d-83f3-d5f28e172abf" providerId="ADAL" clId="{4BAC2D8A-E469-4F70-B167-6CC523837823}" dt="2023-02-15T00:29:29.691" v="8097" actId="26606"/>
          <ac:grpSpMkLst>
            <pc:docMk/>
            <pc:sldMk cId="793681956" sldId="257"/>
            <ac:grpSpMk id="21" creationId="{AE3358E8-FEB4-4E5C-903A-92C75E6BDD18}"/>
          </ac:grpSpMkLst>
        </pc:grpChg>
        <pc:graphicFrameChg chg="add del">
          <ac:chgData name="C21348423 Adrian Capacite" userId="12a1f012-aa73-452d-83f3-d5f28e172abf" providerId="ADAL" clId="{4BAC2D8A-E469-4F70-B167-6CC523837823}" dt="2023-02-14T16:02:06.641" v="7483" actId="26606"/>
          <ac:graphicFrameMkLst>
            <pc:docMk/>
            <pc:sldMk cId="793681956" sldId="257"/>
            <ac:graphicFrameMk id="5" creationId="{9387A8CC-DEF8-E96B-F7F4-B8BEB77B3B0F}"/>
          </ac:graphicFrameMkLst>
        </pc:graphicFrameChg>
        <pc:graphicFrameChg chg="add del">
          <ac:chgData name="C21348423 Adrian Capacite" userId="12a1f012-aa73-452d-83f3-d5f28e172abf" providerId="ADAL" clId="{4BAC2D8A-E469-4F70-B167-6CC523837823}" dt="2023-02-15T00:24:49.256" v="8060" actId="26606"/>
          <ac:graphicFrameMkLst>
            <pc:docMk/>
            <pc:sldMk cId="793681956" sldId="257"/>
            <ac:graphicFrameMk id="7" creationId="{BD84FAA7-526A-F2E6-B891-0C53E10254A2}"/>
          </ac:graphicFrameMkLst>
        </pc:graphicFrameChg>
        <pc:graphicFrameChg chg="add mod modGraphic">
          <ac:chgData name="C21348423 Adrian Capacite" userId="12a1f012-aa73-452d-83f3-d5f28e172abf" providerId="ADAL" clId="{4BAC2D8A-E469-4F70-B167-6CC523837823}" dt="2023-02-15T00:29:29.691" v="8097" actId="26606"/>
          <ac:graphicFrameMkLst>
            <pc:docMk/>
            <pc:sldMk cId="793681956" sldId="257"/>
            <ac:graphicFrameMk id="24" creationId="{EBC113FD-26F6-769B-9D3A-EAF9EC889B8E}"/>
          </ac:graphicFrameMkLst>
        </pc:graphicFrameChg>
        <pc:picChg chg="add del">
          <ac:chgData name="C21348423 Adrian Capacite" userId="12a1f012-aa73-452d-83f3-d5f28e172abf" providerId="ADAL" clId="{4BAC2D8A-E469-4F70-B167-6CC523837823}" dt="2023-02-14T16:02:06.641" v="7483" actId="26606"/>
          <ac:picMkLst>
            <pc:docMk/>
            <pc:sldMk cId="793681956" sldId="257"/>
            <ac:picMk id="6" creationId="{0DCF4FA7-E7B8-8125-8412-92D21AD38442}"/>
          </ac:picMkLst>
        </pc:picChg>
      </pc:sldChg>
      <pc:sldChg chg="addSp delSp modSp new mod modTransition setBg modClrScheme chgLayout modNotesTx">
        <pc:chgData name="C21348423 Adrian Capacite" userId="12a1f012-aa73-452d-83f3-d5f28e172abf" providerId="ADAL" clId="{4BAC2D8A-E469-4F70-B167-6CC523837823}" dt="2023-02-15T01:20:14.991" v="8368"/>
        <pc:sldMkLst>
          <pc:docMk/>
          <pc:sldMk cId="3825347555" sldId="258"/>
        </pc:sldMkLst>
        <pc:spChg chg="mod ord">
          <ac:chgData name="C21348423 Adrian Capacite" userId="12a1f012-aa73-452d-83f3-d5f28e172abf" providerId="ADAL" clId="{4BAC2D8A-E469-4F70-B167-6CC523837823}" dt="2023-02-15T00:29:56.160" v="8100" actId="26606"/>
          <ac:spMkLst>
            <pc:docMk/>
            <pc:sldMk cId="3825347555" sldId="258"/>
            <ac:spMk id="2" creationId="{97484797-9E87-A46B-78FD-F0472447F7C0}"/>
          </ac:spMkLst>
        </pc:spChg>
        <pc:spChg chg="mod ord">
          <ac:chgData name="C21348423 Adrian Capacite" userId="12a1f012-aa73-452d-83f3-d5f28e172abf" providerId="ADAL" clId="{4BAC2D8A-E469-4F70-B167-6CC523837823}" dt="2023-02-15T00:29:56.160" v="8100" actId="26606"/>
          <ac:spMkLst>
            <pc:docMk/>
            <pc:sldMk cId="3825347555" sldId="258"/>
            <ac:spMk id="3" creationId="{3A00CF5D-2706-0F0F-950C-3137DB74C3E0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25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27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29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31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33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35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31:47.523" v="8103" actId="26606"/>
          <ac:spMkLst>
            <pc:docMk/>
            <pc:sldMk cId="3825347555" sldId="258"/>
            <ac:spMk id="37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58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60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62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64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66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68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70" creationId="{15BBD2C1-BA9B-46A9-A27A-33498B169272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91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93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95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97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99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101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0:37:33.676" v="8115" actId="26606"/>
          <ac:spMkLst>
            <pc:docMk/>
            <pc:sldMk cId="3825347555" sldId="258"/>
            <ac:spMk id="103" creationId="{15BBD2C1-BA9B-46A9-A27A-33498B169272}"/>
          </ac:spMkLst>
        </pc:spChg>
        <pc:grpChg chg="add del">
          <ac:chgData name="C21348423 Adrian Capacite" userId="12a1f012-aa73-452d-83f3-d5f28e172abf" providerId="ADAL" clId="{4BAC2D8A-E469-4F70-B167-6CC523837823}" dt="2023-02-15T00:31:47.523" v="8103" actId="26606"/>
          <ac:grpSpMkLst>
            <pc:docMk/>
            <pc:sldMk cId="3825347555" sldId="258"/>
            <ac:grpSpMk id="9" creationId="{6A761A44-A936-4382-8A16-7ED6A2903DD0}"/>
          </ac:grpSpMkLst>
        </pc:grpChg>
        <pc:grpChg chg="add del">
          <ac:chgData name="C21348423 Adrian Capacite" userId="12a1f012-aa73-452d-83f3-d5f28e172abf" providerId="ADAL" clId="{4BAC2D8A-E469-4F70-B167-6CC523837823}" dt="2023-02-15T00:37:33.676" v="8115" actId="26606"/>
          <ac:grpSpMkLst>
            <pc:docMk/>
            <pc:sldMk cId="3825347555" sldId="258"/>
            <ac:grpSpMk id="42" creationId="{6A761A44-A936-4382-8A16-7ED6A2903DD0}"/>
          </ac:grpSpMkLst>
        </pc:grpChg>
        <pc:grpChg chg="add">
          <ac:chgData name="C21348423 Adrian Capacite" userId="12a1f012-aa73-452d-83f3-d5f28e172abf" providerId="ADAL" clId="{4BAC2D8A-E469-4F70-B167-6CC523837823}" dt="2023-02-15T00:37:33.676" v="8115" actId="26606"/>
          <ac:grpSpMkLst>
            <pc:docMk/>
            <pc:sldMk cId="3825347555" sldId="258"/>
            <ac:grpSpMk id="75" creationId="{6A761A44-A936-4382-8A16-7ED6A2903DD0}"/>
          </ac:grpSpMkLst>
        </pc:grpChg>
        <pc:picChg chg="add del">
          <ac:chgData name="C21348423 Adrian Capacite" userId="12a1f012-aa73-452d-83f3-d5f28e172abf" providerId="ADAL" clId="{4BAC2D8A-E469-4F70-B167-6CC523837823}" dt="2023-02-15T00:31:45.771" v="8101" actId="478"/>
          <ac:picMkLst>
            <pc:docMk/>
            <pc:sldMk cId="3825347555" sldId="258"/>
            <ac:picMk id="5" creationId="{BB16C88E-BD0A-1E9B-9483-D2EE75308BB5}"/>
          </ac:picMkLst>
        </pc:picChg>
        <pc:picChg chg="add del mod ord">
          <ac:chgData name="C21348423 Adrian Capacite" userId="12a1f012-aa73-452d-83f3-d5f28e172abf" providerId="ADAL" clId="{4BAC2D8A-E469-4F70-B167-6CC523837823}" dt="2023-02-15T00:37:19.305" v="8107" actId="478"/>
          <ac:picMkLst>
            <pc:docMk/>
            <pc:sldMk cId="3825347555" sldId="258"/>
            <ac:picMk id="6" creationId="{2BEA4B44-5CE7-8B41-715D-E6FD851377F5}"/>
          </ac:picMkLst>
        </pc:picChg>
        <pc:picChg chg="add del mod">
          <ac:chgData name="C21348423 Adrian Capacite" userId="12a1f012-aa73-452d-83f3-d5f28e172abf" providerId="ADAL" clId="{4BAC2D8A-E469-4F70-B167-6CC523837823}" dt="2023-02-15T00:37:20.566" v="8108" actId="21"/>
          <ac:picMkLst>
            <pc:docMk/>
            <pc:sldMk cId="3825347555" sldId="258"/>
            <ac:picMk id="8" creationId="{F459F4AD-9758-ABEB-8EAB-E61EA60EE954}"/>
          </ac:picMkLst>
        </pc:picChg>
        <pc:picChg chg="add mod ord">
          <ac:chgData name="C21348423 Adrian Capacite" userId="12a1f012-aa73-452d-83f3-d5f28e172abf" providerId="ADAL" clId="{4BAC2D8A-E469-4F70-B167-6CC523837823}" dt="2023-02-15T00:37:41.391" v="8117" actId="1076"/>
          <ac:picMkLst>
            <pc:docMk/>
            <pc:sldMk cId="3825347555" sldId="258"/>
            <ac:picMk id="22" creationId="{B620494F-6DE5-3E35-3EC3-BF997B4B98DC}"/>
          </ac:picMkLst>
        </pc:picChg>
        <pc:picChg chg="add del mod">
          <ac:chgData name="C21348423 Adrian Capacite" userId="12a1f012-aa73-452d-83f3-d5f28e172abf" providerId="ADAL" clId="{4BAC2D8A-E469-4F70-B167-6CC523837823}" dt="2023-02-15T00:25:28.584" v="8062" actId="478"/>
          <ac:picMkLst>
            <pc:docMk/>
            <pc:sldMk cId="3825347555" sldId="258"/>
            <ac:picMk id="2050" creationId="{FB91616B-D9E1-6ECF-4D25-1792E152CF13}"/>
          </ac:picMkLst>
        </pc:picChg>
        <pc:cxnChg chg="add del">
          <ac:chgData name="C21348423 Adrian Capacite" userId="12a1f012-aa73-452d-83f3-d5f28e172abf" providerId="ADAL" clId="{4BAC2D8A-E469-4F70-B167-6CC523837823}" dt="2023-02-15T00:31:47.523" v="8103" actId="26606"/>
          <ac:cxnSpMkLst>
            <pc:docMk/>
            <pc:sldMk cId="3825347555" sldId="258"/>
            <ac:cxnSpMk id="21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31:47.523" v="8103" actId="26606"/>
          <ac:cxnSpMkLst>
            <pc:docMk/>
            <pc:sldMk cId="3825347555" sldId="258"/>
            <ac:cxnSpMk id="23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0:37:33.676" v="8115" actId="26606"/>
          <ac:cxnSpMkLst>
            <pc:docMk/>
            <pc:sldMk cId="3825347555" sldId="258"/>
            <ac:cxnSpMk id="54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0:37:33.676" v="8115" actId="26606"/>
          <ac:cxnSpMkLst>
            <pc:docMk/>
            <pc:sldMk cId="3825347555" sldId="258"/>
            <ac:cxnSpMk id="56" creationId="{F8A9B20B-D1DD-4573-B5EC-558029519236}"/>
          </ac:cxnSpMkLst>
        </pc:cxnChg>
        <pc:cxnChg chg="add">
          <ac:chgData name="C21348423 Adrian Capacite" userId="12a1f012-aa73-452d-83f3-d5f28e172abf" providerId="ADAL" clId="{4BAC2D8A-E469-4F70-B167-6CC523837823}" dt="2023-02-15T00:37:33.676" v="8115" actId="26606"/>
          <ac:cxnSpMkLst>
            <pc:docMk/>
            <pc:sldMk cId="3825347555" sldId="258"/>
            <ac:cxnSpMk id="87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0:37:33.676" v="8115" actId="26606"/>
          <ac:cxnSpMkLst>
            <pc:docMk/>
            <pc:sldMk cId="3825347555" sldId="258"/>
            <ac:cxnSpMk id="89" creationId="{F8A9B20B-D1DD-4573-B5EC-558029519236}"/>
          </ac:cxnSpMkLst>
        </pc:cxnChg>
      </pc:sldChg>
      <pc:sldChg chg="addSp modSp new mod modTransition setBg modNotesTx">
        <pc:chgData name="C21348423 Adrian Capacite" userId="12a1f012-aa73-452d-83f3-d5f28e172abf" providerId="ADAL" clId="{4BAC2D8A-E469-4F70-B167-6CC523837823}" dt="2023-02-15T14:48:47.675" v="9463" actId="5793"/>
        <pc:sldMkLst>
          <pc:docMk/>
          <pc:sldMk cId="3918220120" sldId="259"/>
        </pc:sldMkLst>
        <pc:spChg chg="mod">
          <ac:chgData name="C21348423 Adrian Capacite" userId="12a1f012-aa73-452d-83f3-d5f28e172abf" providerId="ADAL" clId="{4BAC2D8A-E469-4F70-B167-6CC523837823}" dt="2023-02-15T14:46:52.850" v="9413" actId="20577"/>
          <ac:spMkLst>
            <pc:docMk/>
            <pc:sldMk cId="3918220120" sldId="259"/>
            <ac:spMk id="2" creationId="{AC578DEA-5C2F-04C7-17B9-7E67E6F63699}"/>
          </ac:spMkLst>
        </pc:spChg>
        <pc:spChg chg="mod">
          <ac:chgData name="C21348423 Adrian Capacite" userId="12a1f012-aa73-452d-83f3-d5f28e172abf" providerId="ADAL" clId="{4BAC2D8A-E469-4F70-B167-6CC523837823}" dt="2023-02-15T11:49:49.422" v="8534" actId="20577"/>
          <ac:spMkLst>
            <pc:docMk/>
            <pc:sldMk cId="3918220120" sldId="259"/>
            <ac:spMk id="3" creationId="{58501646-EBE9-5533-3DC4-0777DA4B5F88}"/>
          </ac:spMkLst>
        </pc:spChg>
        <pc:spChg chg="add">
          <ac:chgData name="C21348423 Adrian Capacite" userId="12a1f012-aa73-452d-83f3-d5f28e172abf" providerId="ADAL" clId="{4BAC2D8A-E469-4F70-B167-6CC523837823}" dt="2023-02-15T00:40:33.492" v="8142" actId="26606"/>
          <ac:spMkLst>
            <pc:docMk/>
            <pc:sldMk cId="3918220120" sldId="259"/>
            <ac:spMk id="8" creationId="{603AE127-802C-459A-A612-DB85B67F0DC0}"/>
          </ac:spMkLst>
        </pc:spChg>
        <pc:spChg chg="add">
          <ac:chgData name="C21348423 Adrian Capacite" userId="12a1f012-aa73-452d-83f3-d5f28e172abf" providerId="ADAL" clId="{4BAC2D8A-E469-4F70-B167-6CC523837823}" dt="2023-02-15T00:40:33.492" v="8142" actId="26606"/>
          <ac:spMkLst>
            <pc:docMk/>
            <pc:sldMk cId="3918220120" sldId="259"/>
            <ac:spMk id="10" creationId="{9323D83D-50D6-4040-A58B-FCEA340F886A}"/>
          </ac:spMkLst>
        </pc:spChg>
        <pc:spChg chg="add">
          <ac:chgData name="C21348423 Adrian Capacite" userId="12a1f012-aa73-452d-83f3-d5f28e172abf" providerId="ADAL" clId="{4BAC2D8A-E469-4F70-B167-6CC523837823}" dt="2023-02-15T00:40:33.492" v="8142" actId="26606"/>
          <ac:spMkLst>
            <pc:docMk/>
            <pc:sldMk cId="3918220120" sldId="259"/>
            <ac:spMk id="14" creationId="{F10FD715-4DCE-4779-B634-EC78315EA213}"/>
          </ac:spMkLst>
        </pc:spChg>
        <pc:cxnChg chg="add">
          <ac:chgData name="C21348423 Adrian Capacite" userId="12a1f012-aa73-452d-83f3-d5f28e172abf" providerId="ADAL" clId="{4BAC2D8A-E469-4F70-B167-6CC523837823}" dt="2023-02-15T00:40:33.492" v="8142" actId="26606"/>
          <ac:cxnSpMkLst>
            <pc:docMk/>
            <pc:sldMk cId="3918220120" sldId="259"/>
            <ac:cxnSpMk id="12" creationId="{1A1FE6BB-DFB2-4080-9B5E-076EF5DDE67B}"/>
          </ac:cxnSpMkLst>
        </pc:cxnChg>
      </pc:sldChg>
      <pc:sldChg chg="addSp modSp new mod ord modTransition setBg">
        <pc:chgData name="C21348423 Adrian Capacite" userId="12a1f012-aa73-452d-83f3-d5f28e172abf" providerId="ADAL" clId="{4BAC2D8A-E469-4F70-B167-6CC523837823}" dt="2023-02-15T15:22:17.285" v="9996" actId="20577"/>
        <pc:sldMkLst>
          <pc:docMk/>
          <pc:sldMk cId="413815288" sldId="260"/>
        </pc:sldMkLst>
        <pc:spChg chg="mod">
          <ac:chgData name="C21348423 Adrian Capacite" userId="12a1f012-aa73-452d-83f3-d5f28e172abf" providerId="ADAL" clId="{4BAC2D8A-E469-4F70-B167-6CC523837823}" dt="2023-02-15T00:53:37.955" v="8280" actId="20577"/>
          <ac:spMkLst>
            <pc:docMk/>
            <pc:sldMk cId="413815288" sldId="260"/>
            <ac:spMk id="2" creationId="{A9EAD333-1DC8-A90F-6C23-3C078B5C3A49}"/>
          </ac:spMkLst>
        </pc:spChg>
        <pc:spChg chg="mod">
          <ac:chgData name="C21348423 Adrian Capacite" userId="12a1f012-aa73-452d-83f3-d5f28e172abf" providerId="ADAL" clId="{4BAC2D8A-E469-4F70-B167-6CC523837823}" dt="2023-02-15T15:22:17.285" v="9996" actId="20577"/>
          <ac:spMkLst>
            <pc:docMk/>
            <pc:sldMk cId="413815288" sldId="260"/>
            <ac:spMk id="3" creationId="{784880B3-5A11-51DB-45A5-87B363DA1D61}"/>
          </ac:spMkLst>
        </pc:spChg>
        <pc:spChg chg="add">
          <ac:chgData name="C21348423 Adrian Capacite" userId="12a1f012-aa73-452d-83f3-d5f28e172abf" providerId="ADAL" clId="{4BAC2D8A-E469-4F70-B167-6CC523837823}" dt="2023-02-15T00:40:39.956" v="8143" actId="26606"/>
          <ac:spMkLst>
            <pc:docMk/>
            <pc:sldMk cId="413815288" sldId="260"/>
            <ac:spMk id="8" creationId="{E80B86A7-A1EC-475B-9166-88902B033A38}"/>
          </ac:spMkLst>
        </pc:spChg>
        <pc:spChg chg="add">
          <ac:chgData name="C21348423 Adrian Capacite" userId="12a1f012-aa73-452d-83f3-d5f28e172abf" providerId="ADAL" clId="{4BAC2D8A-E469-4F70-B167-6CC523837823}" dt="2023-02-15T00:40:39.956" v="8143" actId="26606"/>
          <ac:spMkLst>
            <pc:docMk/>
            <pc:sldMk cId="413815288" sldId="260"/>
            <ac:spMk id="10" creationId="{C2C29CB1-9F74-4879-A6AF-AEA67B6F1F4D}"/>
          </ac:spMkLst>
        </pc:spChg>
        <pc:spChg chg="add">
          <ac:chgData name="C21348423 Adrian Capacite" userId="12a1f012-aa73-452d-83f3-d5f28e172abf" providerId="ADAL" clId="{4BAC2D8A-E469-4F70-B167-6CC523837823}" dt="2023-02-15T00:40:39.956" v="8143" actId="26606"/>
          <ac:spMkLst>
            <pc:docMk/>
            <pc:sldMk cId="413815288" sldId="260"/>
            <ac:spMk id="12" creationId="{7E2C7115-5336-410C-AD71-0F0952A2E5A7}"/>
          </ac:spMkLst>
        </pc:spChg>
      </pc:sldChg>
      <pc:sldChg chg="modSp new del mod">
        <pc:chgData name="C21348423 Adrian Capacite" userId="12a1f012-aa73-452d-83f3-d5f28e172abf" providerId="ADAL" clId="{4BAC2D8A-E469-4F70-B167-6CC523837823}" dt="2023-02-14T12:50:41.865" v="7210" actId="2696"/>
        <pc:sldMkLst>
          <pc:docMk/>
          <pc:sldMk cId="822937266" sldId="261"/>
        </pc:sldMkLst>
        <pc:spChg chg="mod">
          <ac:chgData name="C21348423 Adrian Capacite" userId="12a1f012-aa73-452d-83f3-d5f28e172abf" providerId="ADAL" clId="{4BAC2D8A-E469-4F70-B167-6CC523837823}" dt="2023-02-10T00:27:22.418" v="873" actId="20577"/>
          <ac:spMkLst>
            <pc:docMk/>
            <pc:sldMk cId="822937266" sldId="261"/>
            <ac:spMk id="2" creationId="{30119646-6524-5E79-32D8-AE953C00989E}"/>
          </ac:spMkLst>
        </pc:spChg>
        <pc:spChg chg="mod">
          <ac:chgData name="C21348423 Adrian Capacite" userId="12a1f012-aa73-452d-83f3-d5f28e172abf" providerId="ADAL" clId="{4BAC2D8A-E469-4F70-B167-6CC523837823}" dt="2023-02-10T00:33:52.149" v="888" actId="20577"/>
          <ac:spMkLst>
            <pc:docMk/>
            <pc:sldMk cId="822937266" sldId="261"/>
            <ac:spMk id="3" creationId="{AF069653-E7D5-AA8F-5750-83FD1D584749}"/>
          </ac:spMkLst>
        </pc:spChg>
      </pc:sldChg>
      <pc:sldChg chg="addSp delSp modSp new del mod">
        <pc:chgData name="C21348423 Adrian Capacite" userId="12a1f012-aa73-452d-83f3-d5f28e172abf" providerId="ADAL" clId="{4BAC2D8A-E469-4F70-B167-6CC523837823}" dt="2023-02-10T01:03:46.633" v="1414" actId="47"/>
        <pc:sldMkLst>
          <pc:docMk/>
          <pc:sldMk cId="3540971631" sldId="262"/>
        </pc:sldMkLst>
        <pc:spChg chg="mod">
          <ac:chgData name="C21348423 Adrian Capacite" userId="12a1f012-aa73-452d-83f3-d5f28e172abf" providerId="ADAL" clId="{4BAC2D8A-E469-4F70-B167-6CC523837823}" dt="2023-02-10T00:48:04.277" v="1101" actId="1076"/>
          <ac:spMkLst>
            <pc:docMk/>
            <pc:sldMk cId="3540971631" sldId="262"/>
            <ac:spMk id="2" creationId="{0EA28247-B3B9-7C6A-17D3-510C57F97820}"/>
          </ac:spMkLst>
        </pc:spChg>
        <pc:spChg chg="del">
          <ac:chgData name="C21348423 Adrian Capacite" userId="12a1f012-aa73-452d-83f3-d5f28e172abf" providerId="ADAL" clId="{4BAC2D8A-E469-4F70-B167-6CC523837823}" dt="2023-02-10T00:41:45.440" v="1068" actId="931"/>
          <ac:spMkLst>
            <pc:docMk/>
            <pc:sldMk cId="3540971631" sldId="262"/>
            <ac:spMk id="3" creationId="{DF7A72D5-DA65-7D40-FA7A-541DB7600327}"/>
          </ac:spMkLst>
        </pc:spChg>
        <pc:spChg chg="add del mod">
          <ac:chgData name="C21348423 Adrian Capacite" userId="12a1f012-aa73-452d-83f3-d5f28e172abf" providerId="ADAL" clId="{4BAC2D8A-E469-4F70-B167-6CC523837823}" dt="2023-02-10T00:42:08.652" v="1071" actId="478"/>
          <ac:spMkLst>
            <pc:docMk/>
            <pc:sldMk cId="3540971631" sldId="262"/>
            <ac:spMk id="7" creationId="{2FA87AE5-FCCF-ABA1-2790-ED4A7415D425}"/>
          </ac:spMkLst>
        </pc:spChg>
        <pc:picChg chg="add del mod">
          <ac:chgData name="C21348423 Adrian Capacite" userId="12a1f012-aa73-452d-83f3-d5f28e172abf" providerId="ADAL" clId="{4BAC2D8A-E469-4F70-B167-6CC523837823}" dt="2023-02-10T00:49:30.775" v="1118" actId="1036"/>
          <ac:picMkLst>
            <pc:docMk/>
            <pc:sldMk cId="3540971631" sldId="262"/>
            <ac:picMk id="5" creationId="{3C45F80F-313C-CD5C-5FDE-D6F91A2B1867}"/>
          </ac:picMkLst>
        </pc:picChg>
        <pc:picChg chg="add mod">
          <ac:chgData name="C21348423 Adrian Capacite" userId="12a1f012-aa73-452d-83f3-d5f28e172abf" providerId="ADAL" clId="{4BAC2D8A-E469-4F70-B167-6CC523837823}" dt="2023-02-10T00:49:30.775" v="1118" actId="1036"/>
          <ac:picMkLst>
            <pc:docMk/>
            <pc:sldMk cId="3540971631" sldId="262"/>
            <ac:picMk id="11" creationId="{7DB10F45-4962-1E28-417E-44D3A4573F51}"/>
          </ac:picMkLst>
        </pc:picChg>
        <pc:picChg chg="add mod">
          <ac:chgData name="C21348423 Adrian Capacite" userId="12a1f012-aa73-452d-83f3-d5f28e172abf" providerId="ADAL" clId="{4BAC2D8A-E469-4F70-B167-6CC523837823}" dt="2023-02-10T00:49:30.775" v="1118" actId="1036"/>
          <ac:picMkLst>
            <pc:docMk/>
            <pc:sldMk cId="3540971631" sldId="262"/>
            <ac:picMk id="13" creationId="{D510A002-8890-E6D5-E13D-D2A620E01C17}"/>
          </ac:picMkLst>
        </pc:picChg>
        <pc:picChg chg="add mod">
          <ac:chgData name="C21348423 Adrian Capacite" userId="12a1f012-aa73-452d-83f3-d5f28e172abf" providerId="ADAL" clId="{4BAC2D8A-E469-4F70-B167-6CC523837823}" dt="2023-02-10T00:47:35.149" v="1096" actId="1076"/>
          <ac:picMkLst>
            <pc:docMk/>
            <pc:sldMk cId="3540971631" sldId="262"/>
            <ac:picMk id="15" creationId="{308884A8-1BE4-26E9-4AB7-92ED45557210}"/>
          </ac:picMkLst>
        </pc:picChg>
        <pc:picChg chg="add mod">
          <ac:chgData name="C21348423 Adrian Capacite" userId="12a1f012-aa73-452d-83f3-d5f28e172abf" providerId="ADAL" clId="{4BAC2D8A-E469-4F70-B167-6CC523837823}" dt="2023-02-10T00:49:26.255" v="1110" actId="1035"/>
          <ac:picMkLst>
            <pc:docMk/>
            <pc:sldMk cId="3540971631" sldId="262"/>
            <ac:picMk id="16" creationId="{A69759D3-FE77-3633-81DF-2BC0E0C6588F}"/>
          </ac:picMkLst>
        </pc:picChg>
        <pc:picChg chg="add mod">
          <ac:chgData name="C21348423 Adrian Capacite" userId="12a1f012-aa73-452d-83f3-d5f28e172abf" providerId="ADAL" clId="{4BAC2D8A-E469-4F70-B167-6CC523837823}" dt="2023-02-10T00:49:26.255" v="1110" actId="1035"/>
          <ac:picMkLst>
            <pc:docMk/>
            <pc:sldMk cId="3540971631" sldId="262"/>
            <ac:picMk id="17" creationId="{D9DAB6C4-A90C-8C80-3E6D-BF6CD3B93573}"/>
          </ac:picMkLst>
        </pc:picChg>
        <pc:picChg chg="add mod">
          <ac:chgData name="C21348423 Adrian Capacite" userId="12a1f012-aa73-452d-83f3-d5f28e172abf" providerId="ADAL" clId="{4BAC2D8A-E469-4F70-B167-6CC523837823}" dt="2023-02-10T00:49:26.255" v="1110" actId="1035"/>
          <ac:picMkLst>
            <pc:docMk/>
            <pc:sldMk cId="3540971631" sldId="262"/>
            <ac:picMk id="18" creationId="{2AE6CC56-5A0F-734B-94D7-FB71293186E6}"/>
          </ac:picMkLst>
        </pc:picChg>
      </pc:sldChg>
      <pc:sldChg chg="addSp delSp modSp add mod ord modTransition modAnim modNotesTx">
        <pc:chgData name="C21348423 Adrian Capacite" userId="12a1f012-aa73-452d-83f3-d5f28e172abf" providerId="ADAL" clId="{4BAC2D8A-E469-4F70-B167-6CC523837823}" dt="2023-02-15T12:39:29.780" v="9287" actId="20577"/>
        <pc:sldMkLst>
          <pc:docMk/>
          <pc:sldMk cId="3946958321" sldId="263"/>
        </pc:sldMkLst>
        <pc:spChg chg="mod">
          <ac:chgData name="C21348423 Adrian Capacite" userId="12a1f012-aa73-452d-83f3-d5f28e172abf" providerId="ADAL" clId="{4BAC2D8A-E469-4F70-B167-6CC523837823}" dt="2023-02-15T11:51:17.254" v="8549" actId="20577"/>
          <ac:spMkLst>
            <pc:docMk/>
            <pc:sldMk cId="3946958321" sldId="263"/>
            <ac:spMk id="2" creationId="{0EA28247-B3B9-7C6A-17D3-510C57F97820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27" creationId="{A1292781-F6D5-691C-2BEE-7131850188EC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28" creationId="{1000C5EC-9505-862E-E813-23867E5B8E8F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29" creationId="{D46EDBF3-4751-CDBF-BEA7-ED858900A551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30" creationId="{61DE71A8-B172-A8D1-0165-8FA8A494ED14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44" creationId="{B60415D0-3103-EF53-7EEF-120EC21503EE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45" creationId="{C8575DAF-A744-0E9F-E999-33D35A4FD9F3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46" creationId="{1E3DC6E8-CFDF-72C5-01E5-C98930D64219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47" creationId="{EE2E47B5-C614-14D3-F962-1C57BD41B20E}"/>
          </ac:spMkLst>
        </pc:spChg>
        <pc:spChg chg="add mod">
          <ac:chgData name="C21348423 Adrian Capacite" userId="12a1f012-aa73-452d-83f3-d5f28e172abf" providerId="ADAL" clId="{4BAC2D8A-E469-4F70-B167-6CC523837823}" dt="2023-02-15T00:41:04.822" v="8144" actId="207"/>
          <ac:spMkLst>
            <pc:docMk/>
            <pc:sldMk cId="3946958321" sldId="263"/>
            <ac:spMk id="48" creationId="{CF485D7A-B409-D067-C911-BF76167CD275}"/>
          </ac:spMkLst>
        </pc:spChg>
        <pc:picChg chg="add del">
          <ac:chgData name="C21348423 Adrian Capacite" userId="12a1f012-aa73-452d-83f3-d5f28e172abf" providerId="ADAL" clId="{4BAC2D8A-E469-4F70-B167-6CC523837823}" dt="2023-02-15T01:29:41.684" v="8425" actId="22"/>
          <ac:picMkLst>
            <pc:docMk/>
            <pc:sldMk cId="3946958321" sldId="263"/>
            <ac:picMk id="4" creationId="{A89E5FB3-BA67-4F42-52FF-69CDBEDBDF67}"/>
          </ac:picMkLst>
        </pc:picChg>
        <pc:picChg chg="mod">
          <ac:chgData name="C21348423 Adrian Capacite" userId="12a1f012-aa73-452d-83f3-d5f28e172abf" providerId="ADAL" clId="{4BAC2D8A-E469-4F70-B167-6CC523837823}" dt="2023-02-15T00:41:49.942" v="8145" actId="207"/>
          <ac:picMkLst>
            <pc:docMk/>
            <pc:sldMk cId="3946958321" sldId="263"/>
            <ac:picMk id="5" creationId="{3C45F80F-313C-CD5C-5FDE-D6F91A2B1867}"/>
          </ac:picMkLst>
        </pc:picChg>
        <pc:picChg chg="mod">
          <ac:chgData name="C21348423 Adrian Capacite" userId="12a1f012-aa73-452d-83f3-d5f28e172abf" providerId="ADAL" clId="{4BAC2D8A-E469-4F70-B167-6CC523837823}" dt="2023-02-15T12:34:39.872" v="9123" actId="1076"/>
          <ac:picMkLst>
            <pc:docMk/>
            <pc:sldMk cId="3946958321" sldId="263"/>
            <ac:picMk id="11" creationId="{7DB10F45-4962-1E28-417E-44D3A4573F51}"/>
          </ac:picMkLst>
        </pc:picChg>
        <pc:picChg chg="mod">
          <ac:chgData name="C21348423 Adrian Capacite" userId="12a1f012-aa73-452d-83f3-d5f28e172abf" providerId="ADAL" clId="{4BAC2D8A-E469-4F70-B167-6CC523837823}" dt="2023-02-15T00:41:49.942" v="8145" actId="207"/>
          <ac:picMkLst>
            <pc:docMk/>
            <pc:sldMk cId="3946958321" sldId="263"/>
            <ac:picMk id="13" creationId="{D510A002-8890-E6D5-E13D-D2A620E01C17}"/>
          </ac:picMkLst>
        </pc:picChg>
        <pc:picChg chg="mod">
          <ac:chgData name="C21348423 Adrian Capacite" userId="12a1f012-aa73-452d-83f3-d5f28e172abf" providerId="ADAL" clId="{4BAC2D8A-E469-4F70-B167-6CC523837823}" dt="2023-02-15T00:41:49.942" v="8145" actId="207"/>
          <ac:picMkLst>
            <pc:docMk/>
            <pc:sldMk cId="3946958321" sldId="263"/>
            <ac:picMk id="15" creationId="{308884A8-1BE4-26E9-4AB7-92ED45557210}"/>
          </ac:picMkLst>
        </pc:picChg>
        <pc:picChg chg="del">
          <ac:chgData name="C21348423 Adrian Capacite" userId="12a1f012-aa73-452d-83f3-d5f28e172abf" providerId="ADAL" clId="{4BAC2D8A-E469-4F70-B167-6CC523837823}" dt="2023-02-10T00:49:51.708" v="1120" actId="478"/>
          <ac:picMkLst>
            <pc:docMk/>
            <pc:sldMk cId="3946958321" sldId="263"/>
            <ac:picMk id="16" creationId="{A69759D3-FE77-3633-81DF-2BC0E0C6588F}"/>
          </ac:picMkLst>
        </pc:picChg>
        <pc:picChg chg="del">
          <ac:chgData name="C21348423 Adrian Capacite" userId="12a1f012-aa73-452d-83f3-d5f28e172abf" providerId="ADAL" clId="{4BAC2D8A-E469-4F70-B167-6CC523837823}" dt="2023-02-10T00:49:51.708" v="1120" actId="478"/>
          <ac:picMkLst>
            <pc:docMk/>
            <pc:sldMk cId="3946958321" sldId="263"/>
            <ac:picMk id="17" creationId="{D9DAB6C4-A90C-8C80-3E6D-BF6CD3B93573}"/>
          </ac:picMkLst>
        </pc:picChg>
        <pc:picChg chg="del">
          <ac:chgData name="C21348423 Adrian Capacite" userId="12a1f012-aa73-452d-83f3-d5f28e172abf" providerId="ADAL" clId="{4BAC2D8A-E469-4F70-B167-6CC523837823}" dt="2023-02-10T00:49:51.708" v="1120" actId="478"/>
          <ac:picMkLst>
            <pc:docMk/>
            <pc:sldMk cId="3946958321" sldId="263"/>
            <ac:picMk id="18" creationId="{2AE6CC56-5A0F-734B-94D7-FB71293186E6}"/>
          </ac:picMkLst>
        </pc:picChg>
        <pc:cxnChg chg="add del mod">
          <ac:chgData name="C21348423 Adrian Capacite" userId="12a1f012-aa73-452d-83f3-d5f28e172abf" providerId="ADAL" clId="{4BAC2D8A-E469-4F70-B167-6CC523837823}" dt="2023-02-10T00:50:19.841" v="1123" actId="478"/>
          <ac:cxnSpMkLst>
            <pc:docMk/>
            <pc:sldMk cId="3946958321" sldId="263"/>
            <ac:cxnSpMk id="4" creationId="{99C703CC-8591-0549-87C4-DEFB78D31665}"/>
          </ac:cxnSpMkLst>
        </pc:cxnChg>
        <pc:cxnChg chg="add del mod">
          <ac:chgData name="C21348423 Adrian Capacite" userId="12a1f012-aa73-452d-83f3-d5f28e172abf" providerId="ADAL" clId="{4BAC2D8A-E469-4F70-B167-6CC523837823}" dt="2023-02-10T00:50:53.776" v="1127" actId="11529"/>
          <ac:cxnSpMkLst>
            <pc:docMk/>
            <pc:sldMk cId="3946958321" sldId="263"/>
            <ac:cxnSpMk id="7" creationId="{0D8AC188-D6AD-526D-BD2F-F76F9D3D240D}"/>
          </ac:cxnSpMkLst>
        </pc:cxnChg>
        <pc:cxnChg chg="add del">
          <ac:chgData name="C21348423 Adrian Capacite" userId="12a1f012-aa73-452d-83f3-d5f28e172abf" providerId="ADAL" clId="{4BAC2D8A-E469-4F70-B167-6CC523837823}" dt="2023-02-10T00:51:54.374" v="1133" actId="11529"/>
          <ac:cxnSpMkLst>
            <pc:docMk/>
            <pc:sldMk cId="3946958321" sldId="263"/>
            <ac:cxnSpMk id="9" creationId="{AE598A69-83D6-B08E-9853-7A7CBDC918F6}"/>
          </ac:cxnSpMkLst>
        </pc:cxnChg>
        <pc:cxnChg chg="add mod">
          <ac:chgData name="C21348423 Adrian Capacite" userId="12a1f012-aa73-452d-83f3-d5f28e172abf" providerId="ADAL" clId="{4BAC2D8A-E469-4F70-B167-6CC523837823}" dt="2023-02-10T00:53:44.541" v="1174" actId="1036"/>
          <ac:cxnSpMkLst>
            <pc:docMk/>
            <pc:sldMk cId="3946958321" sldId="263"/>
            <ac:cxnSpMk id="12" creationId="{4FA5EDB4-5D59-87BB-7538-2743E03D7F0A}"/>
          </ac:cxnSpMkLst>
        </pc:cxnChg>
        <pc:cxnChg chg="add del mod">
          <ac:chgData name="C21348423 Adrian Capacite" userId="12a1f012-aa73-452d-83f3-d5f28e172abf" providerId="ADAL" clId="{4BAC2D8A-E469-4F70-B167-6CC523837823}" dt="2023-02-10T00:58:04.744" v="1264" actId="478"/>
          <ac:cxnSpMkLst>
            <pc:docMk/>
            <pc:sldMk cId="3946958321" sldId="263"/>
            <ac:cxnSpMk id="14" creationId="{2EE8A3F9-F568-0C73-2AFB-8D5D4D215329}"/>
          </ac:cxnSpMkLst>
        </pc:cxnChg>
        <pc:cxnChg chg="add del mod">
          <ac:chgData name="C21348423 Adrian Capacite" userId="12a1f012-aa73-452d-83f3-d5f28e172abf" providerId="ADAL" clId="{4BAC2D8A-E469-4F70-B167-6CC523837823}" dt="2023-02-10T00:53:12.969" v="1145"/>
          <ac:cxnSpMkLst>
            <pc:docMk/>
            <pc:sldMk cId="3946958321" sldId="263"/>
            <ac:cxnSpMk id="21" creationId="{9A3CDF97-C445-7C0C-EF82-94AA1ED7E88E}"/>
          </ac:cxnSpMkLst>
        </pc:cxnChg>
        <pc:cxnChg chg="add del mod">
          <ac:chgData name="C21348423 Adrian Capacite" userId="12a1f012-aa73-452d-83f3-d5f28e172abf" providerId="ADAL" clId="{4BAC2D8A-E469-4F70-B167-6CC523837823}" dt="2023-02-10T00:53:12.969" v="1145"/>
          <ac:cxnSpMkLst>
            <pc:docMk/>
            <pc:sldMk cId="3946958321" sldId="263"/>
            <ac:cxnSpMk id="22" creationId="{B8DAE9D1-992F-A9EA-AFDE-550253B37DE8}"/>
          </ac:cxnSpMkLst>
        </pc:cxnChg>
        <pc:cxnChg chg="add mod">
          <ac:chgData name="C21348423 Adrian Capacite" userId="12a1f012-aa73-452d-83f3-d5f28e172abf" providerId="ADAL" clId="{4BAC2D8A-E469-4F70-B167-6CC523837823}" dt="2023-02-10T00:53:53.956" v="1176" actId="1076"/>
          <ac:cxnSpMkLst>
            <pc:docMk/>
            <pc:sldMk cId="3946958321" sldId="263"/>
            <ac:cxnSpMk id="23" creationId="{00DF79E4-229E-2FB2-0082-A816DAA5FC11}"/>
          </ac:cxnSpMkLst>
        </pc:cxnChg>
        <pc:cxnChg chg="add mod">
          <ac:chgData name="C21348423 Adrian Capacite" userId="12a1f012-aa73-452d-83f3-d5f28e172abf" providerId="ADAL" clId="{4BAC2D8A-E469-4F70-B167-6CC523837823}" dt="2023-02-10T00:58:09.977" v="1265" actId="14100"/>
          <ac:cxnSpMkLst>
            <pc:docMk/>
            <pc:sldMk cId="3946958321" sldId="263"/>
            <ac:cxnSpMk id="24" creationId="{B11C967F-BFC2-2313-BECD-4908889804DB}"/>
          </ac:cxnSpMkLst>
        </pc:cxnChg>
        <pc:cxnChg chg="add mod">
          <ac:chgData name="C21348423 Adrian Capacite" userId="12a1f012-aa73-452d-83f3-d5f28e172abf" providerId="ADAL" clId="{4BAC2D8A-E469-4F70-B167-6CC523837823}" dt="2023-02-10T01:02:41.671" v="1401" actId="1076"/>
          <ac:cxnSpMkLst>
            <pc:docMk/>
            <pc:sldMk cId="3946958321" sldId="263"/>
            <ac:cxnSpMk id="25" creationId="{B9EF8AE4-3876-088C-2680-348992BFB534}"/>
          </ac:cxnSpMkLst>
        </pc:cxnChg>
        <pc:cxnChg chg="add mod">
          <ac:chgData name="C21348423 Adrian Capacite" userId="12a1f012-aa73-452d-83f3-d5f28e172abf" providerId="ADAL" clId="{4BAC2D8A-E469-4F70-B167-6CC523837823}" dt="2023-02-10T00:54:00.124" v="1178" actId="1076"/>
          <ac:cxnSpMkLst>
            <pc:docMk/>
            <pc:sldMk cId="3946958321" sldId="263"/>
            <ac:cxnSpMk id="26" creationId="{F6EBC341-F840-37A7-24F8-AF12C811AF7B}"/>
          </ac:cxnSpMkLst>
        </pc:cxnChg>
        <pc:cxnChg chg="add del">
          <ac:chgData name="C21348423 Adrian Capacite" userId="12a1f012-aa73-452d-83f3-d5f28e172abf" providerId="ADAL" clId="{4BAC2D8A-E469-4F70-B167-6CC523837823}" dt="2023-02-10T00:58:50.890" v="1267" actId="478"/>
          <ac:cxnSpMkLst>
            <pc:docMk/>
            <pc:sldMk cId="3946958321" sldId="263"/>
            <ac:cxnSpMk id="33" creationId="{BFB12541-DC93-CED5-34FE-487C2A0EA4D3}"/>
          </ac:cxnSpMkLst>
        </pc:cxnChg>
        <pc:cxnChg chg="add del mod">
          <ac:chgData name="C21348423 Adrian Capacite" userId="12a1f012-aa73-452d-83f3-d5f28e172abf" providerId="ADAL" clId="{4BAC2D8A-E469-4F70-B167-6CC523837823}" dt="2023-02-10T01:00:10.278" v="1280" actId="478"/>
          <ac:cxnSpMkLst>
            <pc:docMk/>
            <pc:sldMk cId="3946958321" sldId="263"/>
            <ac:cxnSpMk id="35" creationId="{8DD936C7-59C4-B851-F8C6-0CEF8BADFCD6}"/>
          </ac:cxnSpMkLst>
        </pc:cxnChg>
      </pc:sldChg>
      <pc:sldChg chg="addSp delSp modSp add mod modTransition">
        <pc:chgData name="C21348423 Adrian Capacite" userId="12a1f012-aa73-452d-83f3-d5f28e172abf" providerId="ADAL" clId="{4BAC2D8A-E469-4F70-B167-6CC523837823}" dt="2023-02-15T00:46:53.381" v="8209" actId="478"/>
        <pc:sldMkLst>
          <pc:docMk/>
          <pc:sldMk cId="3592231326" sldId="264"/>
        </pc:sldMkLst>
        <pc:spChg chg="mod">
          <ac:chgData name="C21348423 Adrian Capacite" userId="12a1f012-aa73-452d-83f3-d5f28e172abf" providerId="ADAL" clId="{4BAC2D8A-E469-4F70-B167-6CC523837823}" dt="2023-02-15T00:23:13.699" v="8055"/>
          <ac:spMkLst>
            <pc:docMk/>
            <pc:sldMk cId="3592231326" sldId="264"/>
            <ac:spMk id="2" creationId="{0EA28247-B3B9-7C6A-17D3-510C57F97820}"/>
          </ac:spMkLst>
        </pc:spChg>
        <pc:spChg chg="add del mod">
          <ac:chgData name="C21348423 Adrian Capacite" userId="12a1f012-aa73-452d-83f3-d5f28e172abf" providerId="ADAL" clId="{4BAC2D8A-E469-4F70-B167-6CC523837823}" dt="2023-02-15T00:45:01.075" v="8169" actId="478"/>
          <ac:spMkLst>
            <pc:docMk/>
            <pc:sldMk cId="3592231326" sldId="264"/>
            <ac:spMk id="4" creationId="{A3738C0B-CA8A-1740-7B33-9F79DB9CF9F5}"/>
          </ac:spMkLst>
        </pc:spChg>
        <pc:spChg chg="add del mod">
          <ac:chgData name="C21348423 Adrian Capacite" userId="12a1f012-aa73-452d-83f3-d5f28e172abf" providerId="ADAL" clId="{4BAC2D8A-E469-4F70-B167-6CC523837823}" dt="2023-02-10T01:06:45.161" v="1454" actId="478"/>
          <ac:spMkLst>
            <pc:docMk/>
            <pc:sldMk cId="3592231326" sldId="264"/>
            <ac:spMk id="17" creationId="{49BB4375-47CD-747C-8D36-E68D5A797099}"/>
          </ac:spMkLst>
        </pc:spChg>
        <pc:spChg chg="add del mod">
          <ac:chgData name="C21348423 Adrian Capacite" userId="12a1f012-aa73-452d-83f3-d5f28e172abf" providerId="ADAL" clId="{4BAC2D8A-E469-4F70-B167-6CC523837823}" dt="2023-02-10T01:06:44.188" v="1453" actId="478"/>
          <ac:spMkLst>
            <pc:docMk/>
            <pc:sldMk cId="3592231326" sldId="264"/>
            <ac:spMk id="18" creationId="{749D2895-206F-065F-B4BA-5C810BB42A2A}"/>
          </ac:spMkLst>
        </pc:spChg>
        <pc:spChg chg="add mod">
          <ac:chgData name="C21348423 Adrian Capacite" userId="12a1f012-aa73-452d-83f3-d5f28e172abf" providerId="ADAL" clId="{4BAC2D8A-E469-4F70-B167-6CC523837823}" dt="2023-02-15T00:45:25.250" v="8176"/>
          <ac:spMkLst>
            <pc:docMk/>
            <pc:sldMk cId="3592231326" sldId="264"/>
            <ac:spMk id="19" creationId="{FA30EA92-CB1A-846E-4838-E29A389D0FD0}"/>
          </ac:spMkLst>
        </pc:spChg>
        <pc:spChg chg="add mod">
          <ac:chgData name="C21348423 Adrian Capacite" userId="12a1f012-aa73-452d-83f3-d5f28e172abf" providerId="ADAL" clId="{4BAC2D8A-E469-4F70-B167-6CC523837823}" dt="2023-02-15T00:46:13.547" v="8205" actId="1076"/>
          <ac:spMkLst>
            <pc:docMk/>
            <pc:sldMk cId="3592231326" sldId="264"/>
            <ac:spMk id="20" creationId="{17E73BB9-65F0-063A-DD50-7CC6B2B1E578}"/>
          </ac:spMkLst>
        </pc:spChg>
        <pc:spChg chg="add del mod">
          <ac:chgData name="C21348423 Adrian Capacite" userId="12a1f012-aa73-452d-83f3-d5f28e172abf" providerId="ADAL" clId="{4BAC2D8A-E469-4F70-B167-6CC523837823}" dt="2023-02-15T00:46:53.381" v="8209" actId="478"/>
          <ac:spMkLst>
            <pc:docMk/>
            <pc:sldMk cId="3592231326" sldId="264"/>
            <ac:spMk id="23" creationId="{DC3F49DC-6425-2E45-B048-1A24D8982A22}"/>
          </ac:spMkLst>
        </pc:spChg>
        <pc:spChg chg="add del mod">
          <ac:chgData name="C21348423 Adrian Capacite" userId="12a1f012-aa73-452d-83f3-d5f28e172abf" providerId="ADAL" clId="{4BAC2D8A-E469-4F70-B167-6CC523837823}" dt="2023-02-15T00:45:28.251" v="8178" actId="478"/>
          <ac:spMkLst>
            <pc:docMk/>
            <pc:sldMk cId="3592231326" sldId="264"/>
            <ac:spMk id="27" creationId="{A1292781-F6D5-691C-2BEE-7131850188EC}"/>
          </ac:spMkLst>
        </pc:spChg>
        <pc:spChg chg="add del">
          <ac:chgData name="C21348423 Adrian Capacite" userId="12a1f012-aa73-452d-83f3-d5f28e172abf" providerId="ADAL" clId="{4BAC2D8A-E469-4F70-B167-6CC523837823}" dt="2023-02-10T01:04:46.230" v="1437" actId="478"/>
          <ac:spMkLst>
            <pc:docMk/>
            <pc:sldMk cId="3592231326" sldId="264"/>
            <ac:spMk id="28" creationId="{1000C5EC-9505-862E-E813-23867E5B8E8F}"/>
          </ac:spMkLst>
        </pc:spChg>
        <pc:spChg chg="add del mod">
          <ac:chgData name="C21348423 Adrian Capacite" userId="12a1f012-aa73-452d-83f3-d5f28e172abf" providerId="ADAL" clId="{4BAC2D8A-E469-4F70-B167-6CC523837823}" dt="2023-02-15T00:43:02.631" v="8155" actId="207"/>
          <ac:spMkLst>
            <pc:docMk/>
            <pc:sldMk cId="3592231326" sldId="264"/>
            <ac:spMk id="29" creationId="{D46EDBF3-4751-CDBF-BEA7-ED858900A551}"/>
          </ac:spMkLst>
        </pc:spChg>
        <pc:spChg chg="add del mod">
          <ac:chgData name="C21348423 Adrian Capacite" userId="12a1f012-aa73-452d-83f3-d5f28e172abf" providerId="ADAL" clId="{4BAC2D8A-E469-4F70-B167-6CC523837823}" dt="2023-02-15T00:43:02.631" v="8155" actId="207"/>
          <ac:spMkLst>
            <pc:docMk/>
            <pc:sldMk cId="3592231326" sldId="264"/>
            <ac:spMk id="30" creationId="{61DE71A8-B172-A8D1-0165-8FA8A494ED14}"/>
          </ac:spMkLst>
        </pc:spChg>
        <pc:spChg chg="del mod">
          <ac:chgData name="C21348423 Adrian Capacite" userId="12a1f012-aa73-452d-83f3-d5f28e172abf" providerId="ADAL" clId="{4BAC2D8A-E469-4F70-B167-6CC523837823}" dt="2023-02-10T01:03:54.822" v="1418" actId="478"/>
          <ac:spMkLst>
            <pc:docMk/>
            <pc:sldMk cId="3592231326" sldId="264"/>
            <ac:spMk id="44" creationId="{B60415D0-3103-EF53-7EEF-120EC21503EE}"/>
          </ac:spMkLst>
        </pc:spChg>
        <pc:spChg chg="add del">
          <ac:chgData name="C21348423 Adrian Capacite" userId="12a1f012-aa73-452d-83f3-d5f28e172abf" providerId="ADAL" clId="{4BAC2D8A-E469-4F70-B167-6CC523837823}" dt="2023-02-10T01:04:14.563" v="1431" actId="478"/>
          <ac:spMkLst>
            <pc:docMk/>
            <pc:sldMk cId="3592231326" sldId="264"/>
            <ac:spMk id="45" creationId="{C8575DAF-A744-0E9F-E999-33D35A4FD9F3}"/>
          </ac:spMkLst>
        </pc:spChg>
        <pc:spChg chg="add del">
          <ac:chgData name="C21348423 Adrian Capacite" userId="12a1f012-aa73-452d-83f3-d5f28e172abf" providerId="ADAL" clId="{4BAC2D8A-E469-4F70-B167-6CC523837823}" dt="2023-02-10T01:04:15.986" v="1432" actId="478"/>
          <ac:spMkLst>
            <pc:docMk/>
            <pc:sldMk cId="3592231326" sldId="264"/>
            <ac:spMk id="46" creationId="{1E3DC6E8-CFDF-72C5-01E5-C98930D64219}"/>
          </ac:spMkLst>
        </pc:spChg>
        <pc:spChg chg="del">
          <ac:chgData name="C21348423 Adrian Capacite" userId="12a1f012-aa73-452d-83f3-d5f28e172abf" providerId="ADAL" clId="{4BAC2D8A-E469-4F70-B167-6CC523837823}" dt="2023-02-10T01:04:25.808" v="1435" actId="478"/>
          <ac:spMkLst>
            <pc:docMk/>
            <pc:sldMk cId="3592231326" sldId="264"/>
            <ac:spMk id="47" creationId="{EE2E47B5-C614-14D3-F962-1C57BD41B20E}"/>
          </ac:spMkLst>
        </pc:spChg>
        <pc:spChg chg="del mod">
          <ac:chgData name="C21348423 Adrian Capacite" userId="12a1f012-aa73-452d-83f3-d5f28e172abf" providerId="ADAL" clId="{4BAC2D8A-E469-4F70-B167-6CC523837823}" dt="2023-02-10T01:04:23.487" v="1434" actId="478"/>
          <ac:spMkLst>
            <pc:docMk/>
            <pc:sldMk cId="3592231326" sldId="264"/>
            <ac:spMk id="48" creationId="{CF485D7A-B409-D067-C911-BF76167CD275}"/>
          </ac:spMkLst>
        </pc:spChg>
        <pc:picChg chg="del mod">
          <ac:chgData name="C21348423 Adrian Capacite" userId="12a1f012-aa73-452d-83f3-d5f28e172abf" providerId="ADAL" clId="{4BAC2D8A-E469-4F70-B167-6CC523837823}" dt="2023-02-15T00:44:57.795" v="8168" actId="478"/>
          <ac:picMkLst>
            <pc:docMk/>
            <pc:sldMk cId="3592231326" sldId="264"/>
            <ac:picMk id="5" creationId="{3C45F80F-313C-CD5C-5FDE-D6F91A2B1867}"/>
          </ac:picMkLst>
        </pc:picChg>
        <pc:picChg chg="add mod">
          <ac:chgData name="C21348423 Adrian Capacite" userId="12a1f012-aa73-452d-83f3-d5f28e172abf" providerId="ADAL" clId="{4BAC2D8A-E469-4F70-B167-6CC523837823}" dt="2023-02-15T00:45:02.005" v="8170"/>
          <ac:picMkLst>
            <pc:docMk/>
            <pc:sldMk cId="3592231326" sldId="264"/>
            <ac:picMk id="6" creationId="{D02A2222-3A1B-8BF1-BD2D-73E05F483537}"/>
          </ac:picMkLst>
        </pc:picChg>
        <pc:picChg chg="add del mod">
          <ac:chgData name="C21348423 Adrian Capacite" userId="12a1f012-aa73-452d-83f3-d5f28e172abf" providerId="ADAL" clId="{4BAC2D8A-E469-4F70-B167-6CC523837823}" dt="2023-02-15T00:44:57.795" v="8168" actId="478"/>
          <ac:picMkLst>
            <pc:docMk/>
            <pc:sldMk cId="3592231326" sldId="264"/>
            <ac:picMk id="9" creationId="{F767227B-7295-BE97-E7AD-A758AA07CDD9}"/>
          </ac:picMkLst>
        </pc:picChg>
        <pc:picChg chg="add mod">
          <ac:chgData name="C21348423 Adrian Capacite" userId="12a1f012-aa73-452d-83f3-d5f28e172abf" providerId="ADAL" clId="{4BAC2D8A-E469-4F70-B167-6CC523837823}" dt="2023-02-15T00:42:54.144" v="8154" actId="207"/>
          <ac:picMkLst>
            <pc:docMk/>
            <pc:sldMk cId="3592231326" sldId="264"/>
            <ac:picMk id="10" creationId="{60610425-2A25-DE60-ECB0-E30329C2AFE7}"/>
          </ac:picMkLst>
        </pc:picChg>
        <pc:picChg chg="mod">
          <ac:chgData name="C21348423 Adrian Capacite" userId="12a1f012-aa73-452d-83f3-d5f28e172abf" providerId="ADAL" clId="{4BAC2D8A-E469-4F70-B167-6CC523837823}" dt="2023-02-15T00:42:54.144" v="8154" actId="207"/>
          <ac:picMkLst>
            <pc:docMk/>
            <pc:sldMk cId="3592231326" sldId="264"/>
            <ac:picMk id="11" creationId="{7DB10F45-4962-1E28-417E-44D3A4573F51}"/>
          </ac:picMkLst>
        </pc:picChg>
        <pc:picChg chg="add mod">
          <ac:chgData name="C21348423 Adrian Capacite" userId="12a1f012-aa73-452d-83f3-d5f28e172abf" providerId="ADAL" clId="{4BAC2D8A-E469-4F70-B167-6CC523837823}" dt="2023-02-15T00:45:14.891" v="8173" actId="1076"/>
          <ac:picMkLst>
            <pc:docMk/>
            <pc:sldMk cId="3592231326" sldId="264"/>
            <ac:picMk id="13" creationId="{BEE5DC0D-63B4-B105-640E-0BCEF9F33B04}"/>
          </ac:picMkLst>
        </pc:picChg>
        <pc:picChg chg="del">
          <ac:chgData name="C21348423 Adrian Capacite" userId="12a1f012-aa73-452d-83f3-d5f28e172abf" providerId="ADAL" clId="{4BAC2D8A-E469-4F70-B167-6CC523837823}" dt="2023-02-10T01:04:43.684" v="1436" actId="478"/>
          <ac:picMkLst>
            <pc:docMk/>
            <pc:sldMk cId="3592231326" sldId="264"/>
            <ac:picMk id="13" creationId="{D510A002-8890-E6D5-E13D-D2A620E01C17}"/>
          </ac:picMkLst>
        </pc:picChg>
        <pc:picChg chg="mod">
          <ac:chgData name="C21348423 Adrian Capacite" userId="12a1f012-aa73-452d-83f3-d5f28e172abf" providerId="ADAL" clId="{4BAC2D8A-E469-4F70-B167-6CC523837823}" dt="2023-02-15T00:42:54.144" v="8154" actId="207"/>
          <ac:picMkLst>
            <pc:docMk/>
            <pc:sldMk cId="3592231326" sldId="264"/>
            <ac:picMk id="15" creationId="{308884A8-1BE4-26E9-4AB7-92ED45557210}"/>
          </ac:picMkLst>
        </pc:picChg>
        <pc:cxnChg chg="add mod">
          <ac:chgData name="C21348423 Adrian Capacite" userId="12a1f012-aa73-452d-83f3-d5f28e172abf" providerId="ADAL" clId="{4BAC2D8A-E469-4F70-B167-6CC523837823}" dt="2023-02-15T00:45:02.005" v="8170"/>
          <ac:cxnSpMkLst>
            <pc:docMk/>
            <pc:sldMk cId="3592231326" sldId="264"/>
            <ac:cxnSpMk id="7" creationId="{0D09DD2A-50B0-FD60-B0E5-422813DF6A48}"/>
          </ac:cxnSpMkLst>
        </pc:cxnChg>
        <pc:cxnChg chg="add mod">
          <ac:chgData name="C21348423 Adrian Capacite" userId="12a1f012-aa73-452d-83f3-d5f28e172abf" providerId="ADAL" clId="{4BAC2D8A-E469-4F70-B167-6CC523837823}" dt="2023-02-15T00:45:02.005" v="8170"/>
          <ac:cxnSpMkLst>
            <pc:docMk/>
            <pc:sldMk cId="3592231326" sldId="264"/>
            <ac:cxnSpMk id="8" creationId="{C05748DD-C837-22A1-A973-BF268EB9F617}"/>
          </ac:cxnSpMkLst>
        </pc:cxnChg>
        <pc:cxnChg chg="del mod">
          <ac:chgData name="C21348423 Adrian Capacite" userId="12a1f012-aa73-452d-83f3-d5f28e172abf" providerId="ADAL" clId="{4BAC2D8A-E469-4F70-B167-6CC523837823}" dt="2023-02-15T00:44:57.795" v="8168" actId="478"/>
          <ac:cxnSpMkLst>
            <pc:docMk/>
            <pc:sldMk cId="3592231326" sldId="264"/>
            <ac:cxnSpMk id="12" creationId="{4FA5EDB4-5D59-87BB-7538-2743E03D7F0A}"/>
          </ac:cxnSpMkLst>
        </pc:cxnChg>
        <pc:cxnChg chg="add del mod">
          <ac:chgData name="C21348423 Adrian Capacite" userId="12a1f012-aa73-452d-83f3-d5f28e172abf" providerId="ADAL" clId="{4BAC2D8A-E469-4F70-B167-6CC523837823}" dt="2023-02-15T00:44:57.795" v="8168" actId="478"/>
          <ac:cxnSpMkLst>
            <pc:docMk/>
            <pc:sldMk cId="3592231326" sldId="264"/>
            <ac:cxnSpMk id="14" creationId="{7A35557B-054D-8EA1-3B9B-5442702BE3FC}"/>
          </ac:cxnSpMkLst>
        </pc:cxnChg>
        <pc:cxnChg chg="add del mod">
          <ac:chgData name="C21348423 Adrian Capacite" userId="12a1f012-aa73-452d-83f3-d5f28e172abf" providerId="ADAL" clId="{4BAC2D8A-E469-4F70-B167-6CC523837823}" dt="2023-02-15T00:44:57.795" v="8168" actId="478"/>
          <ac:cxnSpMkLst>
            <pc:docMk/>
            <pc:sldMk cId="3592231326" sldId="264"/>
            <ac:cxnSpMk id="16" creationId="{F70CF2D9-9CC1-B67B-2BBE-F45290A362B4}"/>
          </ac:cxnSpMkLst>
        </pc:cxnChg>
        <pc:cxnChg chg="add mod">
          <ac:chgData name="C21348423 Adrian Capacite" userId="12a1f012-aa73-452d-83f3-d5f28e172abf" providerId="ADAL" clId="{4BAC2D8A-E469-4F70-B167-6CC523837823}" dt="2023-02-15T00:45:14.891" v="8173" actId="1076"/>
          <ac:cxnSpMkLst>
            <pc:docMk/>
            <pc:sldMk cId="3592231326" sldId="264"/>
            <ac:cxnSpMk id="17" creationId="{A3B040C8-83D4-4E64-E23A-E1AC4A7413AF}"/>
          </ac:cxnSpMkLst>
        </pc:cxnChg>
        <pc:cxnChg chg="add mod">
          <ac:chgData name="C21348423 Adrian Capacite" userId="12a1f012-aa73-452d-83f3-d5f28e172abf" providerId="ADAL" clId="{4BAC2D8A-E469-4F70-B167-6CC523837823}" dt="2023-02-15T00:45:14.891" v="8173" actId="1076"/>
          <ac:cxnSpMkLst>
            <pc:docMk/>
            <pc:sldMk cId="3592231326" sldId="264"/>
            <ac:cxnSpMk id="18" creationId="{42A4B9E9-AE9B-0B33-6AA1-2A060653A54F}"/>
          </ac:cxnSpMkLst>
        </pc:cxnChg>
        <pc:cxnChg chg="add mod">
          <ac:chgData name="C21348423 Adrian Capacite" userId="12a1f012-aa73-452d-83f3-d5f28e172abf" providerId="ADAL" clId="{4BAC2D8A-E469-4F70-B167-6CC523837823}" dt="2023-02-10T01:07:38.903" v="1461" actId="14100"/>
          <ac:cxnSpMkLst>
            <pc:docMk/>
            <pc:sldMk cId="3592231326" sldId="264"/>
            <ac:cxnSpMk id="21" creationId="{E3BB724B-D23D-D670-1CDD-91EECF51D4A8}"/>
          </ac:cxnSpMkLst>
        </pc:cxnChg>
        <pc:cxnChg chg="add mod">
          <ac:chgData name="C21348423 Adrian Capacite" userId="12a1f012-aa73-452d-83f3-d5f28e172abf" providerId="ADAL" clId="{4BAC2D8A-E469-4F70-B167-6CC523837823}" dt="2023-02-10T01:07:53.150" v="1463" actId="14100"/>
          <ac:cxnSpMkLst>
            <pc:docMk/>
            <pc:sldMk cId="3592231326" sldId="264"/>
            <ac:cxnSpMk id="22" creationId="{D4397182-E061-537D-1009-DFF17065E02D}"/>
          </ac:cxnSpMkLst>
        </pc:cxnChg>
        <pc:cxnChg chg="del">
          <ac:chgData name="C21348423 Adrian Capacite" userId="12a1f012-aa73-452d-83f3-d5f28e172abf" providerId="ADAL" clId="{4BAC2D8A-E469-4F70-B167-6CC523837823}" dt="2023-02-10T01:04:47.869" v="1438" actId="478"/>
          <ac:cxnSpMkLst>
            <pc:docMk/>
            <pc:sldMk cId="3592231326" sldId="264"/>
            <ac:cxnSpMk id="23" creationId="{00DF79E4-229E-2FB2-0082-A816DAA5FC11}"/>
          </ac:cxnSpMkLst>
        </pc:cxnChg>
        <pc:cxnChg chg="del mod">
          <ac:chgData name="C21348423 Adrian Capacite" userId="12a1f012-aa73-452d-83f3-d5f28e172abf" providerId="ADAL" clId="{4BAC2D8A-E469-4F70-B167-6CC523837823}" dt="2023-02-15T00:44:57.795" v="8168" actId="478"/>
          <ac:cxnSpMkLst>
            <pc:docMk/>
            <pc:sldMk cId="3592231326" sldId="264"/>
            <ac:cxnSpMk id="24" creationId="{B11C967F-BFC2-2313-BECD-4908889804DB}"/>
          </ac:cxnSpMkLst>
        </pc:cxnChg>
        <pc:cxnChg chg="mod">
          <ac:chgData name="C21348423 Adrian Capacite" userId="12a1f012-aa73-452d-83f3-d5f28e172abf" providerId="ADAL" clId="{4BAC2D8A-E469-4F70-B167-6CC523837823}" dt="2023-02-10T01:06:51.398" v="1455" actId="14100"/>
          <ac:cxnSpMkLst>
            <pc:docMk/>
            <pc:sldMk cId="3592231326" sldId="264"/>
            <ac:cxnSpMk id="25" creationId="{B9EF8AE4-3876-088C-2680-348992BFB534}"/>
          </ac:cxnSpMkLst>
        </pc:cxnChg>
        <pc:cxnChg chg="mod">
          <ac:chgData name="C21348423 Adrian Capacite" userId="12a1f012-aa73-452d-83f3-d5f28e172abf" providerId="ADAL" clId="{4BAC2D8A-E469-4F70-B167-6CC523837823}" dt="2023-02-10T01:07:43.947" v="1462" actId="14100"/>
          <ac:cxnSpMkLst>
            <pc:docMk/>
            <pc:sldMk cId="3592231326" sldId="264"/>
            <ac:cxnSpMk id="26" creationId="{F6EBC341-F840-37A7-24F8-AF12C811AF7B}"/>
          </ac:cxnSpMkLst>
        </pc:cxnChg>
      </pc:sldChg>
      <pc:sldChg chg="addSp delSp modSp add mod ord modTransition">
        <pc:chgData name="C21348423 Adrian Capacite" userId="12a1f012-aa73-452d-83f3-d5f28e172abf" providerId="ADAL" clId="{4BAC2D8A-E469-4F70-B167-6CC523837823}" dt="2023-02-15T00:46:34.635" v="8207"/>
        <pc:sldMkLst>
          <pc:docMk/>
          <pc:sldMk cId="549341592" sldId="265"/>
        </pc:sldMkLst>
        <pc:spChg chg="mod">
          <ac:chgData name="C21348423 Adrian Capacite" userId="12a1f012-aa73-452d-83f3-d5f28e172abf" providerId="ADAL" clId="{4BAC2D8A-E469-4F70-B167-6CC523837823}" dt="2023-02-15T00:23:13.699" v="8055"/>
          <ac:spMkLst>
            <pc:docMk/>
            <pc:sldMk cId="549341592" sldId="265"/>
            <ac:spMk id="2" creationId="{0EA28247-B3B9-7C6A-17D3-510C57F97820}"/>
          </ac:spMkLst>
        </pc:spChg>
        <pc:spChg chg="add mod">
          <ac:chgData name="C21348423 Adrian Capacite" userId="12a1f012-aa73-452d-83f3-d5f28e172abf" providerId="ADAL" clId="{4BAC2D8A-E469-4F70-B167-6CC523837823}" dt="2023-02-15T00:46:34.635" v="8207"/>
          <ac:spMkLst>
            <pc:docMk/>
            <pc:sldMk cId="549341592" sldId="265"/>
            <ac:spMk id="13" creationId="{2C520B46-892C-15B3-B2D9-DE45BDC1E222}"/>
          </ac:spMkLst>
        </pc:spChg>
        <pc:spChg chg="mod">
          <ac:chgData name="C21348423 Adrian Capacite" userId="12a1f012-aa73-452d-83f3-d5f28e172abf" providerId="ADAL" clId="{4BAC2D8A-E469-4F70-B167-6CC523837823}" dt="2023-02-15T00:44:44.137" v="8167" actId="1076"/>
          <ac:spMkLst>
            <pc:docMk/>
            <pc:sldMk cId="549341592" sldId="265"/>
            <ac:spMk id="27" creationId="{A1292781-F6D5-691C-2BEE-7131850188EC}"/>
          </ac:spMkLst>
        </pc:spChg>
        <pc:spChg chg="mod">
          <ac:chgData name="C21348423 Adrian Capacite" userId="12a1f012-aa73-452d-83f3-d5f28e172abf" providerId="ADAL" clId="{4BAC2D8A-E469-4F70-B167-6CC523837823}" dt="2023-02-15T00:42:30.026" v="8150" actId="207"/>
          <ac:spMkLst>
            <pc:docMk/>
            <pc:sldMk cId="549341592" sldId="265"/>
            <ac:spMk id="29" creationId="{D46EDBF3-4751-CDBF-BEA7-ED858900A551}"/>
          </ac:spMkLst>
        </pc:spChg>
        <pc:spChg chg="mod">
          <ac:chgData name="C21348423 Adrian Capacite" userId="12a1f012-aa73-452d-83f3-d5f28e172abf" providerId="ADAL" clId="{4BAC2D8A-E469-4F70-B167-6CC523837823}" dt="2023-02-15T00:42:30.026" v="8150" actId="207"/>
          <ac:spMkLst>
            <pc:docMk/>
            <pc:sldMk cId="549341592" sldId="265"/>
            <ac:spMk id="30" creationId="{61DE71A8-B172-A8D1-0165-8FA8A494ED14}"/>
          </ac:spMkLst>
        </pc:spChg>
        <pc:picChg chg="mod">
          <ac:chgData name="C21348423 Adrian Capacite" userId="12a1f012-aa73-452d-83f3-d5f28e172abf" providerId="ADAL" clId="{4BAC2D8A-E469-4F70-B167-6CC523837823}" dt="2023-02-15T00:44:35.618" v="8166" actId="1076"/>
          <ac:picMkLst>
            <pc:docMk/>
            <pc:sldMk cId="549341592" sldId="265"/>
            <ac:picMk id="5" creationId="{3C45F80F-313C-CD5C-5FDE-D6F91A2B1867}"/>
          </ac:picMkLst>
        </pc:picChg>
        <pc:picChg chg="add del mod">
          <ac:chgData name="C21348423 Adrian Capacite" userId="12a1f012-aa73-452d-83f3-d5f28e172abf" providerId="ADAL" clId="{4BAC2D8A-E469-4F70-B167-6CC523837823}" dt="2023-02-15T00:45:22.909" v="8175"/>
          <ac:picMkLst>
            <pc:docMk/>
            <pc:sldMk cId="549341592" sldId="265"/>
            <ac:picMk id="8" creationId="{80360D76-1444-6599-6C0A-AF3F2BAD8871}"/>
          </ac:picMkLst>
        </pc:picChg>
        <pc:picChg chg="del">
          <ac:chgData name="C21348423 Adrian Capacite" userId="12a1f012-aa73-452d-83f3-d5f28e172abf" providerId="ADAL" clId="{4BAC2D8A-E469-4F70-B167-6CC523837823}" dt="2023-02-10T01:08:23.975" v="1468" actId="478"/>
          <ac:picMkLst>
            <pc:docMk/>
            <pc:sldMk cId="549341592" sldId="265"/>
            <ac:picMk id="9" creationId="{F767227B-7295-BE97-E7AD-A758AA07CDD9}"/>
          </ac:picMkLst>
        </pc:picChg>
        <pc:picChg chg="del">
          <ac:chgData name="C21348423 Adrian Capacite" userId="12a1f012-aa73-452d-83f3-d5f28e172abf" providerId="ADAL" clId="{4BAC2D8A-E469-4F70-B167-6CC523837823}" dt="2023-02-10T01:08:23.975" v="1468" actId="478"/>
          <ac:picMkLst>
            <pc:docMk/>
            <pc:sldMk cId="549341592" sldId="265"/>
            <ac:picMk id="10" creationId="{60610425-2A25-DE60-ECB0-E30329C2AFE7}"/>
          </ac:picMkLst>
        </pc:picChg>
        <pc:picChg chg="mod">
          <ac:chgData name="C21348423 Adrian Capacite" userId="12a1f012-aa73-452d-83f3-d5f28e172abf" providerId="ADAL" clId="{4BAC2D8A-E469-4F70-B167-6CC523837823}" dt="2023-02-15T00:42:45.964" v="8153" actId="207"/>
          <ac:picMkLst>
            <pc:docMk/>
            <pc:sldMk cId="549341592" sldId="265"/>
            <ac:picMk id="11" creationId="{7DB10F45-4962-1E28-417E-44D3A4573F51}"/>
          </ac:picMkLst>
        </pc:picChg>
        <pc:picChg chg="mod">
          <ac:chgData name="C21348423 Adrian Capacite" userId="12a1f012-aa73-452d-83f3-d5f28e172abf" providerId="ADAL" clId="{4BAC2D8A-E469-4F70-B167-6CC523837823}" dt="2023-02-15T00:42:45.964" v="8153" actId="207"/>
          <ac:picMkLst>
            <pc:docMk/>
            <pc:sldMk cId="549341592" sldId="265"/>
            <ac:picMk id="15" creationId="{308884A8-1BE4-26E9-4AB7-92ED45557210}"/>
          </ac:picMkLst>
        </pc:picChg>
        <pc:cxnChg chg="add del mod">
          <ac:chgData name="C21348423 Adrian Capacite" userId="12a1f012-aa73-452d-83f3-d5f28e172abf" providerId="ADAL" clId="{4BAC2D8A-E469-4F70-B167-6CC523837823}" dt="2023-02-15T00:45:22.909" v="8175"/>
          <ac:cxnSpMkLst>
            <pc:docMk/>
            <pc:sldMk cId="549341592" sldId="265"/>
            <ac:cxnSpMk id="9" creationId="{D1EA02F0-265C-CC7E-210C-1F93E21A6074}"/>
          </ac:cxnSpMkLst>
        </pc:cxnChg>
        <pc:cxnChg chg="add del mod">
          <ac:chgData name="C21348423 Adrian Capacite" userId="12a1f012-aa73-452d-83f3-d5f28e172abf" providerId="ADAL" clId="{4BAC2D8A-E469-4F70-B167-6CC523837823}" dt="2023-02-15T00:45:22.909" v="8175"/>
          <ac:cxnSpMkLst>
            <pc:docMk/>
            <pc:sldMk cId="549341592" sldId="265"/>
            <ac:cxnSpMk id="10" creationId="{45EAA738-6789-EACD-CA13-6D8E73C98292}"/>
          </ac:cxnSpMkLst>
        </pc:cxnChg>
        <pc:cxnChg chg="mod">
          <ac:chgData name="C21348423 Adrian Capacite" userId="12a1f012-aa73-452d-83f3-d5f28e172abf" providerId="ADAL" clId="{4BAC2D8A-E469-4F70-B167-6CC523837823}" dt="2023-02-15T00:44:15.539" v="8163" actId="1076"/>
          <ac:cxnSpMkLst>
            <pc:docMk/>
            <pc:sldMk cId="549341592" sldId="265"/>
            <ac:cxnSpMk id="12" creationId="{4FA5EDB4-5D59-87BB-7538-2743E03D7F0A}"/>
          </ac:cxnSpMkLst>
        </pc:cxnChg>
        <pc:cxnChg chg="del">
          <ac:chgData name="C21348423 Adrian Capacite" userId="12a1f012-aa73-452d-83f3-d5f28e172abf" providerId="ADAL" clId="{4BAC2D8A-E469-4F70-B167-6CC523837823}" dt="2023-02-10T01:08:23.975" v="1468" actId="478"/>
          <ac:cxnSpMkLst>
            <pc:docMk/>
            <pc:sldMk cId="549341592" sldId="265"/>
            <ac:cxnSpMk id="14" creationId="{7A35557B-054D-8EA1-3B9B-5442702BE3FC}"/>
          </ac:cxnSpMkLst>
        </pc:cxnChg>
        <pc:cxnChg chg="del">
          <ac:chgData name="C21348423 Adrian Capacite" userId="12a1f012-aa73-452d-83f3-d5f28e172abf" providerId="ADAL" clId="{4BAC2D8A-E469-4F70-B167-6CC523837823}" dt="2023-02-10T01:08:23.975" v="1468" actId="478"/>
          <ac:cxnSpMkLst>
            <pc:docMk/>
            <pc:sldMk cId="549341592" sldId="265"/>
            <ac:cxnSpMk id="16" creationId="{F70CF2D9-9CC1-B67B-2BBE-F45290A362B4}"/>
          </ac:cxnSpMkLst>
        </pc:cxnChg>
        <pc:cxnChg chg="del">
          <ac:chgData name="C21348423 Adrian Capacite" userId="12a1f012-aa73-452d-83f3-d5f28e172abf" providerId="ADAL" clId="{4BAC2D8A-E469-4F70-B167-6CC523837823}" dt="2023-02-10T01:08:23.975" v="1468" actId="478"/>
          <ac:cxnSpMkLst>
            <pc:docMk/>
            <pc:sldMk cId="549341592" sldId="265"/>
            <ac:cxnSpMk id="21" creationId="{E3BB724B-D23D-D670-1CDD-91EECF51D4A8}"/>
          </ac:cxnSpMkLst>
        </pc:cxnChg>
        <pc:cxnChg chg="del">
          <ac:chgData name="C21348423 Adrian Capacite" userId="12a1f012-aa73-452d-83f3-d5f28e172abf" providerId="ADAL" clId="{4BAC2D8A-E469-4F70-B167-6CC523837823}" dt="2023-02-10T01:08:23.975" v="1468" actId="478"/>
          <ac:cxnSpMkLst>
            <pc:docMk/>
            <pc:sldMk cId="549341592" sldId="265"/>
            <ac:cxnSpMk id="22" creationId="{D4397182-E061-537D-1009-DFF17065E02D}"/>
          </ac:cxnSpMkLst>
        </pc:cxnChg>
        <pc:cxnChg chg="mod">
          <ac:chgData name="C21348423 Adrian Capacite" userId="12a1f012-aa73-452d-83f3-d5f28e172abf" providerId="ADAL" clId="{4BAC2D8A-E469-4F70-B167-6CC523837823}" dt="2023-02-15T00:44:21.644" v="8165" actId="1076"/>
          <ac:cxnSpMkLst>
            <pc:docMk/>
            <pc:sldMk cId="549341592" sldId="265"/>
            <ac:cxnSpMk id="24" creationId="{B11C967F-BFC2-2313-BECD-4908889804DB}"/>
          </ac:cxnSpMkLst>
        </pc:cxnChg>
      </pc:sldChg>
      <pc:sldChg chg="addSp delSp modSp new del mod modClrScheme chgLayout">
        <pc:chgData name="C21348423 Adrian Capacite" userId="12a1f012-aa73-452d-83f3-d5f28e172abf" providerId="ADAL" clId="{4BAC2D8A-E469-4F70-B167-6CC523837823}" dt="2023-02-14T11:08:36.472" v="5415" actId="2696"/>
        <pc:sldMkLst>
          <pc:docMk/>
          <pc:sldMk cId="1327750784" sldId="266"/>
        </pc:sldMkLst>
        <pc:spChg chg="del mod ord">
          <ac:chgData name="C21348423 Adrian Capacite" userId="12a1f012-aa73-452d-83f3-d5f28e172abf" providerId="ADAL" clId="{4BAC2D8A-E469-4F70-B167-6CC523837823}" dt="2023-02-10T01:14:58.586" v="1751" actId="700"/>
          <ac:spMkLst>
            <pc:docMk/>
            <pc:sldMk cId="1327750784" sldId="266"/>
            <ac:spMk id="2" creationId="{5F6AB0BF-BDD9-AA9A-42D5-97A4C5ABB7B7}"/>
          </ac:spMkLst>
        </pc:spChg>
        <pc:spChg chg="del mod ord">
          <ac:chgData name="C21348423 Adrian Capacite" userId="12a1f012-aa73-452d-83f3-d5f28e172abf" providerId="ADAL" clId="{4BAC2D8A-E469-4F70-B167-6CC523837823}" dt="2023-02-10T01:14:58.586" v="1751" actId="700"/>
          <ac:spMkLst>
            <pc:docMk/>
            <pc:sldMk cId="1327750784" sldId="266"/>
            <ac:spMk id="3" creationId="{3D203A76-9D30-4D2B-B1C3-331C13F04B9E}"/>
          </ac:spMkLst>
        </pc:spChg>
        <pc:spChg chg="add mod ord">
          <ac:chgData name="C21348423 Adrian Capacite" userId="12a1f012-aa73-452d-83f3-d5f28e172abf" providerId="ADAL" clId="{4BAC2D8A-E469-4F70-B167-6CC523837823}" dt="2023-02-14T11:08:25.155" v="5411" actId="21"/>
          <ac:spMkLst>
            <pc:docMk/>
            <pc:sldMk cId="1327750784" sldId="266"/>
            <ac:spMk id="4" creationId="{548E5184-F03A-EEF9-A545-0322840934FB}"/>
          </ac:spMkLst>
        </pc:spChg>
        <pc:spChg chg="add mod ord">
          <ac:chgData name="C21348423 Adrian Capacite" userId="12a1f012-aa73-452d-83f3-d5f28e172abf" providerId="ADAL" clId="{4BAC2D8A-E469-4F70-B167-6CC523837823}" dt="2023-02-10T01:14:58.586" v="1751" actId="700"/>
          <ac:spMkLst>
            <pc:docMk/>
            <pc:sldMk cId="1327750784" sldId="266"/>
            <ac:spMk id="5" creationId="{A40B0F3B-037B-5323-A56E-907208D3DB63}"/>
          </ac:spMkLst>
        </pc:spChg>
      </pc:sldChg>
      <pc:sldChg chg="modSp new mod modTransition modNotesTx">
        <pc:chgData name="C21348423 Adrian Capacite" userId="12a1f012-aa73-452d-83f3-d5f28e172abf" providerId="ADAL" clId="{4BAC2D8A-E469-4F70-B167-6CC523837823}" dt="2023-02-15T00:47:57.463" v="8223"/>
        <pc:sldMkLst>
          <pc:docMk/>
          <pc:sldMk cId="3301080774" sldId="267"/>
        </pc:sldMkLst>
        <pc:spChg chg="mod">
          <ac:chgData name="C21348423 Adrian Capacite" userId="12a1f012-aa73-452d-83f3-d5f28e172abf" providerId="ADAL" clId="{4BAC2D8A-E469-4F70-B167-6CC523837823}" dt="2023-02-15T00:23:13.699" v="8055"/>
          <ac:spMkLst>
            <pc:docMk/>
            <pc:sldMk cId="3301080774" sldId="267"/>
            <ac:spMk id="2" creationId="{70A08578-6DAE-3E84-36B4-EF182F8D861F}"/>
          </ac:spMkLst>
        </pc:spChg>
        <pc:spChg chg="mod">
          <ac:chgData name="C21348423 Adrian Capacite" userId="12a1f012-aa73-452d-83f3-d5f28e172abf" providerId="ADAL" clId="{4BAC2D8A-E469-4F70-B167-6CC523837823}" dt="2023-02-15T00:23:13.699" v="8055"/>
          <ac:spMkLst>
            <pc:docMk/>
            <pc:sldMk cId="3301080774" sldId="267"/>
            <ac:spMk id="3" creationId="{9E079F9B-6B67-780C-4165-E7E68787CA25}"/>
          </ac:spMkLst>
        </pc:spChg>
      </pc:sldChg>
      <pc:sldChg chg="addSp delSp modSp new mod modTransition modAnim">
        <pc:chgData name="C21348423 Adrian Capacite" userId="12a1f012-aa73-452d-83f3-d5f28e172abf" providerId="ADAL" clId="{4BAC2D8A-E469-4F70-B167-6CC523837823}" dt="2023-02-15T14:40:55.886" v="9409"/>
        <pc:sldMkLst>
          <pc:docMk/>
          <pc:sldMk cId="1574015551" sldId="268"/>
        </pc:sldMkLst>
        <pc:spChg chg="mod">
          <ac:chgData name="C21348423 Adrian Capacite" userId="12a1f012-aa73-452d-83f3-d5f28e172abf" providerId="ADAL" clId="{4BAC2D8A-E469-4F70-B167-6CC523837823}" dt="2023-02-15T14:27:51.290" v="9293" actId="1076"/>
          <ac:spMkLst>
            <pc:docMk/>
            <pc:sldMk cId="1574015551" sldId="268"/>
            <ac:spMk id="2" creationId="{07750B05-3B94-207F-38A9-1206AAD9BE71}"/>
          </ac:spMkLst>
        </pc:spChg>
        <pc:spChg chg="del">
          <ac:chgData name="C21348423 Adrian Capacite" userId="12a1f012-aa73-452d-83f3-d5f28e172abf" providerId="ADAL" clId="{4BAC2D8A-E469-4F70-B167-6CC523837823}" dt="2023-02-10T01:28:50.882" v="2277" actId="478"/>
          <ac:spMkLst>
            <pc:docMk/>
            <pc:sldMk cId="1574015551" sldId="268"/>
            <ac:spMk id="3" creationId="{DB8E39F9-E40B-C0B0-529B-0A1D2E80F80D}"/>
          </ac:spMkLst>
        </pc:spChg>
        <pc:spChg chg="add del mod">
          <ac:chgData name="C21348423 Adrian Capacite" userId="12a1f012-aa73-452d-83f3-d5f28e172abf" providerId="ADAL" clId="{4BAC2D8A-E469-4F70-B167-6CC523837823}" dt="2023-02-14T11:15:44.485" v="5580" actId="767"/>
          <ac:spMkLst>
            <pc:docMk/>
            <pc:sldMk cId="1574015551" sldId="268"/>
            <ac:spMk id="4" creationId="{DC038009-FFFA-8EA1-6BB7-589BCA626E3E}"/>
          </ac:spMkLst>
        </pc:spChg>
        <pc:spChg chg="add del mod">
          <ac:chgData name="C21348423 Adrian Capacite" userId="12a1f012-aa73-452d-83f3-d5f28e172abf" providerId="ADAL" clId="{4BAC2D8A-E469-4F70-B167-6CC523837823}" dt="2023-02-14T11:21:07.121" v="5714" actId="21"/>
          <ac:spMkLst>
            <pc:docMk/>
            <pc:sldMk cId="1574015551" sldId="268"/>
            <ac:spMk id="6" creationId="{56B6CC2E-9262-B537-2287-751E1B5AD7AA}"/>
          </ac:spMkLst>
        </pc:spChg>
        <pc:spChg chg="add del mod">
          <ac:chgData name="C21348423 Adrian Capacite" userId="12a1f012-aa73-452d-83f3-d5f28e172abf" providerId="ADAL" clId="{4BAC2D8A-E469-4F70-B167-6CC523837823}" dt="2023-02-14T11:21:07.121" v="5714" actId="21"/>
          <ac:spMkLst>
            <pc:docMk/>
            <pc:sldMk cId="1574015551" sldId="268"/>
            <ac:spMk id="7" creationId="{7D9564F3-8959-A87B-2241-AD033243B518}"/>
          </ac:spMkLst>
        </pc:spChg>
        <pc:spChg chg="add mod">
          <ac:chgData name="C21348423 Adrian Capacite" userId="12a1f012-aa73-452d-83f3-d5f28e172abf" providerId="ADAL" clId="{4BAC2D8A-E469-4F70-B167-6CC523837823}" dt="2023-02-15T00:48:15.420" v="8226" actId="14100"/>
          <ac:spMkLst>
            <pc:docMk/>
            <pc:sldMk cId="1574015551" sldId="268"/>
            <ac:spMk id="9" creationId="{2BE37BCB-4FB6-7B94-9967-5CA16CC9782E}"/>
          </ac:spMkLst>
        </pc:spChg>
        <pc:spChg chg="add mod">
          <ac:chgData name="C21348423 Adrian Capacite" userId="12a1f012-aa73-452d-83f3-d5f28e172abf" providerId="ADAL" clId="{4BAC2D8A-E469-4F70-B167-6CC523837823}" dt="2023-02-14T11:24:14.056" v="5740" actId="1076"/>
          <ac:spMkLst>
            <pc:docMk/>
            <pc:sldMk cId="1574015551" sldId="268"/>
            <ac:spMk id="10" creationId="{09AE0003-A5A1-1936-FDE9-F2A05364717B}"/>
          </ac:spMkLst>
        </pc:spChg>
        <pc:spChg chg="add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1" creationId="{B1F078B3-8912-D837-426A-10C154B8445D}"/>
          </ac:spMkLst>
        </pc:spChg>
        <pc:spChg chg="add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2" creationId="{5600B9D3-7D8E-2093-FAE6-521BA330A31F}"/>
          </ac:spMkLst>
        </pc:spChg>
        <pc:spChg chg="add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3" creationId="{AB25C2F4-358A-CF79-955A-A15FCE83D18D}"/>
          </ac:spMkLst>
        </pc:spChg>
        <pc:spChg chg="add del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4" creationId="{0D28F2A4-E09E-7AC1-C0F8-ED80DA07DF92}"/>
          </ac:spMkLst>
        </pc:spChg>
        <pc:spChg chg="add del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7" creationId="{F88D8980-474E-7FC3-F684-D812A361E090}"/>
          </ac:spMkLst>
        </pc:spChg>
        <pc:spChg chg="add del mod">
          <ac:chgData name="C21348423 Adrian Capacite" userId="12a1f012-aa73-452d-83f3-d5f28e172abf" providerId="ADAL" clId="{4BAC2D8A-E469-4F70-B167-6CC523837823}" dt="2023-02-15T14:25:41.726" v="9291" actId="207"/>
          <ac:spMkLst>
            <pc:docMk/>
            <pc:sldMk cId="1574015551" sldId="268"/>
            <ac:spMk id="19" creationId="{0CEFCB6C-F8C7-6325-B17F-79E2931DDCC0}"/>
          </ac:spMkLst>
        </pc:spChg>
        <pc:spChg chg="add del mod">
          <ac:chgData name="C21348423 Adrian Capacite" userId="12a1f012-aa73-452d-83f3-d5f28e172abf" providerId="ADAL" clId="{4BAC2D8A-E469-4F70-B167-6CC523837823}" dt="2023-02-10T09:50:30.010" v="2351" actId="478"/>
          <ac:spMkLst>
            <pc:docMk/>
            <pc:sldMk cId="1574015551" sldId="268"/>
            <ac:spMk id="20" creationId="{9DE731EA-F6CA-4A99-1C64-AF46989E70C4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23" creationId="{B3CAA72A-1058-9093-6602-F5C2B6E5BDE7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24" creationId="{A87D37D2-0DFA-05E8-82E0-A4136576375E}"/>
          </ac:spMkLst>
        </pc:spChg>
        <pc:spChg chg="add del mod">
          <ac:chgData name="C21348423 Adrian Capacite" userId="12a1f012-aa73-452d-83f3-d5f28e172abf" providerId="ADAL" clId="{4BAC2D8A-E469-4F70-B167-6CC523837823}" dt="2023-02-10T09:53:43.565" v="2426"/>
          <ac:spMkLst>
            <pc:docMk/>
            <pc:sldMk cId="1574015551" sldId="268"/>
            <ac:spMk id="25" creationId="{B5F9F311-2755-4B47-9A77-FB746DA8A4B7}"/>
          </ac:spMkLst>
        </pc:spChg>
        <pc:spChg chg="add mod">
          <ac:chgData name="C21348423 Adrian Capacite" userId="12a1f012-aa73-452d-83f3-d5f28e172abf" providerId="ADAL" clId="{4BAC2D8A-E469-4F70-B167-6CC523837823}" dt="2023-02-15T14:37:15.354" v="9378" actId="1076"/>
          <ac:spMkLst>
            <pc:docMk/>
            <pc:sldMk cId="1574015551" sldId="268"/>
            <ac:spMk id="25" creationId="{E7FF1509-C9FD-2B9B-07F9-AAADB24DBBB0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26" creationId="{D5050700-87E5-0F6A-B824-09E97CC34C3A}"/>
          </ac:spMkLst>
        </pc:spChg>
        <pc:spChg chg="add mod">
          <ac:chgData name="C21348423 Adrian Capacite" userId="12a1f012-aa73-452d-83f3-d5f28e172abf" providerId="ADAL" clId="{4BAC2D8A-E469-4F70-B167-6CC523837823}" dt="2023-02-15T14:37:42.721" v="9383" actId="1076"/>
          <ac:spMkLst>
            <pc:docMk/>
            <pc:sldMk cId="1574015551" sldId="268"/>
            <ac:spMk id="27" creationId="{420F5D18-FAFE-325E-A52B-150FACBD8D0B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28" creationId="{58076B25-EA8C-7036-3438-4A9FD65A062D}"/>
          </ac:spMkLst>
        </pc:spChg>
        <pc:spChg chg="add mod">
          <ac:chgData name="C21348423 Adrian Capacite" userId="12a1f012-aa73-452d-83f3-d5f28e172abf" providerId="ADAL" clId="{4BAC2D8A-E469-4F70-B167-6CC523837823}" dt="2023-02-15T14:34:28.157" v="9354" actId="1076"/>
          <ac:spMkLst>
            <pc:docMk/>
            <pc:sldMk cId="1574015551" sldId="268"/>
            <ac:spMk id="30" creationId="{9BBF0D7B-EB9B-1688-94FB-2F723E503EC2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31" creationId="{08E273A3-83D0-9CAA-16DC-1A90C45B9B0C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33" creationId="{1A62FBD8-DAC6-BBA3-9C78-A8E5C4A50725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34" creationId="{AC8ADC1C-2363-1FB6-A987-D8A5A17169E8}"/>
          </ac:spMkLst>
        </pc:spChg>
        <pc:spChg chg="add mod">
          <ac:chgData name="C21348423 Adrian Capacite" userId="12a1f012-aa73-452d-83f3-d5f28e172abf" providerId="ADAL" clId="{4BAC2D8A-E469-4F70-B167-6CC523837823}" dt="2023-02-15T14:27:53.871" v="9295"/>
          <ac:spMkLst>
            <pc:docMk/>
            <pc:sldMk cId="1574015551" sldId="268"/>
            <ac:spMk id="35" creationId="{3CE9AE63-5362-5522-49B2-CC1898B578B9}"/>
          </ac:spMkLst>
        </pc:spChg>
        <pc:spChg chg="add del mod">
          <ac:chgData name="C21348423 Adrian Capacite" userId="12a1f012-aa73-452d-83f3-d5f28e172abf" providerId="ADAL" clId="{4BAC2D8A-E469-4F70-B167-6CC523837823}" dt="2023-02-15T14:35:18.020" v="9365" actId="478"/>
          <ac:spMkLst>
            <pc:docMk/>
            <pc:sldMk cId="1574015551" sldId="268"/>
            <ac:spMk id="36" creationId="{20B99E4B-2867-81ED-51EF-77E9D8EEC379}"/>
          </ac:spMkLst>
        </pc:spChg>
        <pc:spChg chg="add mod">
          <ac:chgData name="C21348423 Adrian Capacite" userId="12a1f012-aa73-452d-83f3-d5f28e172abf" providerId="ADAL" clId="{4BAC2D8A-E469-4F70-B167-6CC523837823}" dt="2023-02-15T14:29:16.359" v="9315" actId="1076"/>
          <ac:spMkLst>
            <pc:docMk/>
            <pc:sldMk cId="1574015551" sldId="268"/>
            <ac:spMk id="37" creationId="{645C6134-A6C8-DE72-1438-848FA0AB5C60}"/>
          </ac:spMkLst>
        </pc:spChg>
        <pc:spChg chg="add del mod">
          <ac:chgData name="C21348423 Adrian Capacite" userId="12a1f012-aa73-452d-83f3-d5f28e172abf" providerId="ADAL" clId="{4BAC2D8A-E469-4F70-B167-6CC523837823}" dt="2023-02-15T14:27:53.431" v="9294" actId="478"/>
          <ac:spMkLst>
            <pc:docMk/>
            <pc:sldMk cId="1574015551" sldId="268"/>
            <ac:spMk id="43" creationId="{78BA2AED-1FD7-F36C-1D2B-3758EA98B941}"/>
          </ac:spMkLst>
        </pc:spChg>
        <pc:spChg chg="add del mod">
          <ac:chgData name="C21348423 Adrian Capacite" userId="12a1f012-aa73-452d-83f3-d5f28e172abf" providerId="ADAL" clId="{4BAC2D8A-E469-4F70-B167-6CC523837823}" dt="2023-02-15T14:27:53.431" v="9294" actId="478"/>
          <ac:spMkLst>
            <pc:docMk/>
            <pc:sldMk cId="1574015551" sldId="268"/>
            <ac:spMk id="44" creationId="{74F8A140-99A3-106E-817B-641D0BF91459}"/>
          </ac:spMkLst>
        </pc:spChg>
        <pc:grpChg chg="add mod">
          <ac:chgData name="C21348423 Adrian Capacite" userId="12a1f012-aa73-452d-83f3-d5f28e172abf" providerId="ADAL" clId="{4BAC2D8A-E469-4F70-B167-6CC523837823}" dt="2023-02-15T14:39:38.962" v="9396" actId="1076"/>
          <ac:grpSpMkLst>
            <pc:docMk/>
            <pc:sldMk cId="1574015551" sldId="268"/>
            <ac:grpSpMk id="38" creationId="{B0D9F017-BFDE-98BA-43AD-F261E5F57125}"/>
          </ac:grpSpMkLst>
        </pc:grpChg>
        <pc:grpChg chg="add del mod">
          <ac:chgData name="C21348423 Adrian Capacite" userId="12a1f012-aa73-452d-83f3-d5f28e172abf" providerId="ADAL" clId="{4BAC2D8A-E469-4F70-B167-6CC523837823}" dt="2023-02-15T14:27:53.431" v="9294" actId="478"/>
          <ac:grpSpMkLst>
            <pc:docMk/>
            <pc:sldMk cId="1574015551" sldId="268"/>
            <ac:grpSpMk id="42" creationId="{A28D6A37-1ED7-3493-FA34-612E12671F0D}"/>
          </ac:grpSpMkLst>
        </pc:grpChg>
        <pc:picChg chg="add mod">
          <ac:chgData name="C21348423 Adrian Capacite" userId="12a1f012-aa73-452d-83f3-d5f28e172abf" providerId="ADAL" clId="{4BAC2D8A-E469-4F70-B167-6CC523837823}" dt="2023-02-15T14:34:28.157" v="9354" actId="1076"/>
          <ac:picMkLst>
            <pc:docMk/>
            <pc:sldMk cId="1574015551" sldId="268"/>
            <ac:picMk id="29" creationId="{F53ECEA3-CC4A-FF13-8B5B-9B6EB75B176F}"/>
          </ac:picMkLst>
        </pc:picChg>
        <pc:cxnChg chg="add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3" creationId="{4313D4B9-392C-B27F-98B3-71AF5F9A25D9}"/>
          </ac:cxnSpMkLst>
        </pc:cxnChg>
        <pc:cxnChg chg="add mod">
          <ac:chgData name="C21348423 Adrian Capacite" userId="12a1f012-aa73-452d-83f3-d5f28e172abf" providerId="ADAL" clId="{4BAC2D8A-E469-4F70-B167-6CC523837823}" dt="2023-02-15T14:27:53.871" v="9295"/>
          <ac:cxnSpMkLst>
            <pc:docMk/>
            <pc:sldMk cId="1574015551" sldId="268"/>
            <ac:cxnSpMk id="4" creationId="{3B4CC208-80E7-7EC9-0E98-C2BADDDC518F}"/>
          </ac:cxnSpMkLst>
        </pc:cxnChg>
        <pc:cxnChg chg="add del mod">
          <ac:chgData name="C21348423 Adrian Capacite" userId="12a1f012-aa73-452d-83f3-d5f28e172abf" providerId="ADAL" clId="{4BAC2D8A-E469-4F70-B167-6CC523837823}" dt="2023-02-10T01:28:49.266" v="2276" actId="11529"/>
          <ac:cxnSpMkLst>
            <pc:docMk/>
            <pc:sldMk cId="1574015551" sldId="268"/>
            <ac:cxnSpMk id="5" creationId="{57697498-6036-5C78-CCEC-FF1277E81156}"/>
          </ac:cxnSpMkLst>
        </pc:cxnChg>
        <pc:cxnChg chg="add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5" creationId="{D666FED2-7F1E-8FD9-287C-F9FA527F88AE}"/>
          </ac:cxnSpMkLst>
        </pc:cxnChg>
        <pc:cxnChg chg="add mod">
          <ac:chgData name="C21348423 Adrian Capacite" userId="12a1f012-aa73-452d-83f3-d5f28e172abf" providerId="ADAL" clId="{4BAC2D8A-E469-4F70-B167-6CC523837823}" dt="2023-02-15T14:37:15.354" v="9378" actId="1076"/>
          <ac:cxnSpMkLst>
            <pc:docMk/>
            <pc:sldMk cId="1574015551" sldId="268"/>
            <ac:cxnSpMk id="6" creationId="{BB08FBDC-755E-FC7B-2CBC-D2D4CAE1DE9A}"/>
          </ac:cxnSpMkLst>
        </pc:cxnChg>
        <pc:cxnChg chg="add mod">
          <ac:chgData name="C21348423 Adrian Capacite" userId="12a1f012-aa73-452d-83f3-d5f28e172abf" providerId="ADAL" clId="{4BAC2D8A-E469-4F70-B167-6CC523837823}" dt="2023-02-15T14:27:53.871" v="9295"/>
          <ac:cxnSpMkLst>
            <pc:docMk/>
            <pc:sldMk cId="1574015551" sldId="268"/>
            <ac:cxnSpMk id="7" creationId="{47C16FF1-6F28-9325-6572-73532DA0D028}"/>
          </ac:cxnSpMkLst>
        </pc:cxnChg>
        <pc:cxnChg chg="add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8" creationId="{222A8990-8686-2029-D53C-B8533571965D}"/>
          </ac:cxnSpMkLst>
        </pc:cxnChg>
        <pc:cxnChg chg="add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15" creationId="{538A6F7C-89A8-7210-E66E-916799E02073}"/>
          </ac:cxnSpMkLst>
        </pc:cxnChg>
        <pc:cxnChg chg="add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16" creationId="{1FA0B69B-9E10-8FCE-DE9B-2C3D5ACBEA8A}"/>
          </ac:cxnSpMkLst>
        </pc:cxnChg>
        <pc:cxnChg chg="add del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18" creationId="{E4D2A756-7F30-F7CD-C191-68FC68D718A2}"/>
          </ac:cxnSpMkLst>
        </pc:cxnChg>
        <pc:cxnChg chg="add mod">
          <ac:chgData name="C21348423 Adrian Capacite" userId="12a1f012-aa73-452d-83f3-d5f28e172abf" providerId="ADAL" clId="{4BAC2D8A-E469-4F70-B167-6CC523837823}" dt="2023-02-15T14:27:53.871" v="9295"/>
          <ac:cxnSpMkLst>
            <pc:docMk/>
            <pc:sldMk cId="1574015551" sldId="268"/>
            <ac:cxnSpMk id="20" creationId="{CF808694-7A82-08D4-F24E-D6A83AC7C45C}"/>
          </ac:cxnSpMkLst>
        </pc:cxnChg>
        <pc:cxnChg chg="add del mod">
          <ac:chgData name="C21348423 Adrian Capacite" userId="12a1f012-aa73-452d-83f3-d5f28e172abf" providerId="ADAL" clId="{4BAC2D8A-E469-4F70-B167-6CC523837823}" dt="2023-02-14T11:21:24.223" v="5721" actId="164"/>
          <ac:cxnSpMkLst>
            <pc:docMk/>
            <pc:sldMk cId="1574015551" sldId="268"/>
            <ac:cxnSpMk id="21" creationId="{27C95548-0ACC-563F-C04B-99C673439EF5}"/>
          </ac:cxnSpMkLst>
        </pc:cxnChg>
        <pc:cxnChg chg="add mod">
          <ac:chgData name="C21348423 Adrian Capacite" userId="12a1f012-aa73-452d-83f3-d5f28e172abf" providerId="ADAL" clId="{4BAC2D8A-E469-4F70-B167-6CC523837823}" dt="2023-02-15T14:27:53.871" v="9295"/>
          <ac:cxnSpMkLst>
            <pc:docMk/>
            <pc:sldMk cId="1574015551" sldId="268"/>
            <ac:cxnSpMk id="22" creationId="{8CC5078E-6342-45A2-8F66-4C81DE1FAF52}"/>
          </ac:cxnSpMkLst>
        </pc:cxnChg>
        <pc:cxnChg chg="add del mod">
          <ac:chgData name="C21348423 Adrian Capacite" userId="12a1f012-aa73-452d-83f3-d5f28e172abf" providerId="ADAL" clId="{4BAC2D8A-E469-4F70-B167-6CC523837823}" dt="2023-02-10T09:53:41.276" v="2424"/>
          <ac:cxnSpMkLst>
            <pc:docMk/>
            <pc:sldMk cId="1574015551" sldId="268"/>
            <ac:cxnSpMk id="26" creationId="{ECA17BA0-4FCE-19FD-D8F0-93DD973F3F2C}"/>
          </ac:cxnSpMkLst>
        </pc:cxnChg>
        <pc:cxnChg chg="add mod">
          <ac:chgData name="C21348423 Adrian Capacite" userId="12a1f012-aa73-452d-83f3-d5f28e172abf" providerId="ADAL" clId="{4BAC2D8A-E469-4F70-B167-6CC523837823}" dt="2023-02-15T14:27:53.871" v="9295"/>
          <ac:cxnSpMkLst>
            <pc:docMk/>
            <pc:sldMk cId="1574015551" sldId="268"/>
            <ac:cxnSpMk id="32" creationId="{5FDCB0A4-1D2F-F617-49A7-8D2EA01673F9}"/>
          </ac:cxnSpMkLst>
        </pc:cxnChg>
      </pc:sldChg>
      <pc:sldChg chg="modSp new mod ord modTransition modNotesTx">
        <pc:chgData name="C21348423 Adrian Capacite" userId="12a1f012-aa73-452d-83f3-d5f28e172abf" providerId="ADAL" clId="{4BAC2D8A-E469-4F70-B167-6CC523837823}" dt="2023-02-15T17:07:32.791" v="10157" actId="20577"/>
        <pc:sldMkLst>
          <pc:docMk/>
          <pc:sldMk cId="2783833171" sldId="269"/>
        </pc:sldMkLst>
        <pc:spChg chg="mod">
          <ac:chgData name="C21348423 Adrian Capacite" userId="12a1f012-aa73-452d-83f3-d5f28e172abf" providerId="ADAL" clId="{4BAC2D8A-E469-4F70-B167-6CC523837823}" dt="2023-02-15T00:23:13.699" v="8055"/>
          <ac:spMkLst>
            <pc:docMk/>
            <pc:sldMk cId="2783833171" sldId="269"/>
            <ac:spMk id="2" creationId="{59383E0F-84E6-28A8-4546-B5F499B73858}"/>
          </ac:spMkLst>
        </pc:spChg>
        <pc:spChg chg="mod">
          <ac:chgData name="C21348423 Adrian Capacite" userId="12a1f012-aa73-452d-83f3-d5f28e172abf" providerId="ADAL" clId="{4BAC2D8A-E469-4F70-B167-6CC523837823}" dt="2023-02-15T17:07:32.791" v="10157" actId="20577"/>
          <ac:spMkLst>
            <pc:docMk/>
            <pc:sldMk cId="2783833171" sldId="269"/>
            <ac:spMk id="3" creationId="{5FEB2CDA-CE70-A2D3-FED1-6178A6AD3C56}"/>
          </ac:spMkLst>
        </pc:spChg>
      </pc:sldChg>
      <pc:sldChg chg="modSp new del mod ord">
        <pc:chgData name="C21348423 Adrian Capacite" userId="12a1f012-aa73-452d-83f3-d5f28e172abf" providerId="ADAL" clId="{4BAC2D8A-E469-4F70-B167-6CC523837823}" dt="2023-02-14T10:59:27.391" v="5240" actId="2696"/>
        <pc:sldMkLst>
          <pc:docMk/>
          <pc:sldMk cId="1188515349" sldId="270"/>
        </pc:sldMkLst>
        <pc:spChg chg="mod">
          <ac:chgData name="C21348423 Adrian Capacite" userId="12a1f012-aa73-452d-83f3-d5f28e172abf" providerId="ADAL" clId="{4BAC2D8A-E469-4F70-B167-6CC523837823}" dt="2023-02-10T10:09:41.922" v="2517" actId="20577"/>
          <ac:spMkLst>
            <pc:docMk/>
            <pc:sldMk cId="1188515349" sldId="270"/>
            <ac:spMk id="2" creationId="{BD57FF83-028A-6E8A-2AE1-281CC4785EE9}"/>
          </ac:spMkLst>
        </pc:spChg>
      </pc:sldChg>
      <pc:sldChg chg="addSp modSp new mod ord modTransition setBg">
        <pc:chgData name="C21348423 Adrian Capacite" userId="12a1f012-aa73-452d-83f3-d5f28e172abf" providerId="ADAL" clId="{4BAC2D8A-E469-4F70-B167-6CC523837823}" dt="2023-02-15T01:32:21.046" v="8449"/>
        <pc:sldMkLst>
          <pc:docMk/>
          <pc:sldMk cId="688195144" sldId="271"/>
        </pc:sldMkLst>
        <pc:spChg chg="mo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2" creationId="{24B86972-12A0-EBDC-FD46-D52CF32FC217}"/>
          </ac:spMkLst>
        </pc:spChg>
        <pc:spChg chg="mo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3" creationId="{39B79AA9-6AA6-8775-7A74-698A27C64A2F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14" creationId="{3F088236-D655-4F88-B238-E16762358025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16" creationId="{3DAC0C92-199E-475C-9390-119A9B027276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18" creationId="{C4CFB339-0ED8-4FE2-9EF1-6D1375B8499B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20" creationId="{31896C80-2069-4431-9C19-83B913734490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22" creationId="{BF120A21-0841-4823-B0C4-28AEBCEF9B78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24" creationId="{DBB05BAE-BBD3-4289-899F-A6851503C6B0}"/>
          </ac:spMkLst>
        </pc:spChg>
        <pc:spChg chg="add">
          <ac:chgData name="C21348423 Adrian Capacite" userId="12a1f012-aa73-452d-83f3-d5f28e172abf" providerId="ADAL" clId="{4BAC2D8A-E469-4F70-B167-6CC523837823}" dt="2023-02-15T01:15:05.367" v="8351" actId="26606"/>
          <ac:spMkLst>
            <pc:docMk/>
            <pc:sldMk cId="688195144" sldId="271"/>
            <ac:spMk id="26" creationId="{9874D11C-36F5-4BBE-A490-019A54E953B0}"/>
          </ac:spMkLst>
        </pc:spChg>
        <pc:picChg chg="add mod ord modCrop">
          <ac:chgData name="C21348423 Adrian Capacite" userId="12a1f012-aa73-452d-83f3-d5f28e172abf" providerId="ADAL" clId="{4BAC2D8A-E469-4F70-B167-6CC523837823}" dt="2023-02-15T01:15:13.980" v="8352" actId="18131"/>
          <ac:picMkLst>
            <pc:docMk/>
            <pc:sldMk cId="688195144" sldId="271"/>
            <ac:picMk id="5" creationId="{0B68841E-6AD7-BD0D-0DF9-01E5623D0D77}"/>
          </ac:picMkLst>
        </pc:picChg>
        <pc:cxnChg chg="add">
          <ac:chgData name="C21348423 Adrian Capacite" userId="12a1f012-aa73-452d-83f3-d5f28e172abf" providerId="ADAL" clId="{4BAC2D8A-E469-4F70-B167-6CC523837823}" dt="2023-02-15T01:15:05.367" v="8351" actId="26606"/>
          <ac:cxnSpMkLst>
            <pc:docMk/>
            <pc:sldMk cId="688195144" sldId="271"/>
            <ac:cxnSpMk id="10" creationId="{64FA5DFF-7FE6-4855-84E6-DFA78EE978BD}"/>
          </ac:cxnSpMkLst>
        </pc:cxnChg>
        <pc:cxnChg chg="add">
          <ac:chgData name="C21348423 Adrian Capacite" userId="12a1f012-aa73-452d-83f3-d5f28e172abf" providerId="ADAL" clId="{4BAC2D8A-E469-4F70-B167-6CC523837823}" dt="2023-02-15T01:15:05.367" v="8351" actId="26606"/>
          <ac:cxnSpMkLst>
            <pc:docMk/>
            <pc:sldMk cId="688195144" sldId="271"/>
            <ac:cxnSpMk id="12" creationId="{2AFD8CBA-54A3-4363-991B-B9C631BBFA74}"/>
          </ac:cxnSpMkLst>
        </pc:cxnChg>
      </pc:sldChg>
      <pc:sldChg chg="addSp modSp new mod modTransition setBg">
        <pc:chgData name="C21348423 Adrian Capacite" userId="12a1f012-aa73-452d-83f3-d5f28e172abf" providerId="ADAL" clId="{4BAC2D8A-E469-4F70-B167-6CC523837823}" dt="2023-02-15T01:32:28.580" v="8451"/>
        <pc:sldMkLst>
          <pc:docMk/>
          <pc:sldMk cId="1405811855" sldId="272"/>
        </pc:sldMkLst>
        <pc:spChg chg="mo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2" creationId="{24498D43-4064-644C-7046-CD9B9D0D70DD}"/>
          </ac:spMkLst>
        </pc:spChg>
        <pc:spChg chg="mod">
          <ac:chgData name="C21348423 Adrian Capacite" userId="12a1f012-aa73-452d-83f3-d5f28e172abf" providerId="ADAL" clId="{4BAC2D8A-E469-4F70-B167-6CC523837823}" dt="2023-02-15T01:16:45.750" v="8357" actId="27636"/>
          <ac:spMkLst>
            <pc:docMk/>
            <pc:sldMk cId="1405811855" sldId="272"/>
            <ac:spMk id="3" creationId="{17667054-5629-A203-FB2D-55676057FECB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14" creationId="{3F088236-D655-4F88-B238-E16762358025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16" creationId="{3DAC0C92-199E-475C-9390-119A9B027276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18" creationId="{C4CFB339-0ED8-4FE2-9EF1-6D1375B8499B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20" creationId="{31896C80-2069-4431-9C19-83B913734490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22" creationId="{BF120A21-0841-4823-B0C4-28AEBCEF9B78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24" creationId="{DBB05BAE-BBD3-4289-899F-A6851503C6B0}"/>
          </ac:spMkLst>
        </pc:spChg>
        <pc:spChg chg="add">
          <ac:chgData name="C21348423 Adrian Capacite" userId="12a1f012-aa73-452d-83f3-d5f28e172abf" providerId="ADAL" clId="{4BAC2D8A-E469-4F70-B167-6CC523837823}" dt="2023-02-15T01:16:45.616" v="8354" actId="26606"/>
          <ac:spMkLst>
            <pc:docMk/>
            <pc:sldMk cId="1405811855" sldId="272"/>
            <ac:spMk id="26" creationId="{9874D11C-36F5-4BBE-A490-019A54E953B0}"/>
          </ac:spMkLst>
        </pc:spChg>
        <pc:picChg chg="add mod ord">
          <ac:chgData name="C21348423 Adrian Capacite" userId="12a1f012-aa73-452d-83f3-d5f28e172abf" providerId="ADAL" clId="{4BAC2D8A-E469-4F70-B167-6CC523837823}" dt="2023-02-15T01:16:45.624" v="8356" actId="962"/>
          <ac:picMkLst>
            <pc:docMk/>
            <pc:sldMk cId="1405811855" sldId="272"/>
            <ac:picMk id="5" creationId="{B4A01759-77A9-A4F1-205A-CB3B0EA7E96D}"/>
          </ac:picMkLst>
        </pc:picChg>
        <pc:cxnChg chg="add">
          <ac:chgData name="C21348423 Adrian Capacite" userId="12a1f012-aa73-452d-83f3-d5f28e172abf" providerId="ADAL" clId="{4BAC2D8A-E469-4F70-B167-6CC523837823}" dt="2023-02-15T01:16:45.616" v="8354" actId="26606"/>
          <ac:cxnSpMkLst>
            <pc:docMk/>
            <pc:sldMk cId="1405811855" sldId="272"/>
            <ac:cxnSpMk id="10" creationId="{64FA5DFF-7FE6-4855-84E6-DFA78EE978BD}"/>
          </ac:cxnSpMkLst>
        </pc:cxnChg>
        <pc:cxnChg chg="add">
          <ac:chgData name="C21348423 Adrian Capacite" userId="12a1f012-aa73-452d-83f3-d5f28e172abf" providerId="ADAL" clId="{4BAC2D8A-E469-4F70-B167-6CC523837823}" dt="2023-02-15T01:16:45.616" v="8354" actId="26606"/>
          <ac:cxnSpMkLst>
            <pc:docMk/>
            <pc:sldMk cId="1405811855" sldId="272"/>
            <ac:cxnSpMk id="12" creationId="{2AFD8CBA-54A3-4363-991B-B9C631BBFA74}"/>
          </ac:cxnSpMkLst>
        </pc:cxnChg>
      </pc:sldChg>
      <pc:sldChg chg="modSp new del mod">
        <pc:chgData name="C21348423 Adrian Capacite" userId="12a1f012-aa73-452d-83f3-d5f28e172abf" providerId="ADAL" clId="{4BAC2D8A-E469-4F70-B167-6CC523837823}" dt="2023-02-14T10:59:24.420" v="5239" actId="2696"/>
        <pc:sldMkLst>
          <pc:docMk/>
          <pc:sldMk cId="3832328405" sldId="273"/>
        </pc:sldMkLst>
        <pc:spChg chg="mod">
          <ac:chgData name="C21348423 Adrian Capacite" userId="12a1f012-aa73-452d-83f3-d5f28e172abf" providerId="ADAL" clId="{4BAC2D8A-E469-4F70-B167-6CC523837823}" dt="2023-02-14T10:56:35.925" v="5186" actId="20577"/>
          <ac:spMkLst>
            <pc:docMk/>
            <pc:sldMk cId="3832328405" sldId="273"/>
            <ac:spMk id="2" creationId="{A0B68BB6-F699-CBDF-53F0-22C7AA668456}"/>
          </ac:spMkLst>
        </pc:spChg>
        <pc:spChg chg="mod">
          <ac:chgData name="C21348423 Adrian Capacite" userId="12a1f012-aa73-452d-83f3-d5f28e172abf" providerId="ADAL" clId="{4BAC2D8A-E469-4F70-B167-6CC523837823}" dt="2023-02-14T08:25:16.736" v="4471" actId="20577"/>
          <ac:spMkLst>
            <pc:docMk/>
            <pc:sldMk cId="3832328405" sldId="273"/>
            <ac:spMk id="3" creationId="{AC0B5221-08C0-D616-4D52-AD315BB758EF}"/>
          </ac:spMkLst>
        </pc:spChg>
      </pc:sldChg>
      <pc:sldChg chg="addSp delSp modSp new mod ord setBg">
        <pc:chgData name="C21348423 Adrian Capacite" userId="12a1f012-aa73-452d-83f3-d5f28e172abf" providerId="ADAL" clId="{4BAC2D8A-E469-4F70-B167-6CC523837823}" dt="2023-02-15T01:07:44.405" v="8318" actId="1076"/>
        <pc:sldMkLst>
          <pc:docMk/>
          <pc:sldMk cId="3642297124" sldId="274"/>
        </pc:sldMkLst>
        <pc:spChg chg="mo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2" creationId="{9DF405F8-E6BC-4DEE-F452-96A9C0B2A7E1}"/>
          </ac:spMkLst>
        </pc:spChg>
        <pc:spChg chg="mo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" creationId="{66DDB32B-9C57-EFD0-389E-6E450B75655B}"/>
          </ac:spMkLst>
        </pc:spChg>
        <pc:spChg chg="add del mod">
          <ac:chgData name="C21348423 Adrian Capacite" userId="12a1f012-aa73-452d-83f3-d5f28e172abf" providerId="ADAL" clId="{4BAC2D8A-E469-4F70-B167-6CC523837823}" dt="2023-02-15T01:07:20.242" v="8314" actId="21"/>
          <ac:spMkLst>
            <pc:docMk/>
            <pc:sldMk cId="3642297124" sldId="274"/>
            <ac:spMk id="4" creationId="{C5E4094B-7DFB-6B03-B0FB-81E84FD928CB}"/>
          </ac:spMkLst>
        </pc:spChg>
        <pc:spChg chg="add mod">
          <ac:chgData name="C21348423 Adrian Capacite" userId="12a1f012-aa73-452d-83f3-d5f28e172abf" providerId="ADAL" clId="{4BAC2D8A-E469-4F70-B167-6CC523837823}" dt="2023-02-15T01:07:44.405" v="8318" actId="1076"/>
          <ac:spMkLst>
            <pc:docMk/>
            <pc:sldMk cId="3642297124" sldId="274"/>
            <ac:spMk id="7" creationId="{CAFB3F3C-1962-BCB8-4CD8-209F7CFBDD2F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27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29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1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3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5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7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1:07:23.748" v="8315" actId="26606"/>
          <ac:spMkLst>
            <pc:docMk/>
            <pc:sldMk cId="3642297124" sldId="274"/>
            <ac:spMk id="39" creationId="{15BBD2C1-BA9B-46A9-A27A-33498B169272}"/>
          </ac:spMkLst>
        </pc:spChg>
        <pc:grpChg chg="add">
          <ac:chgData name="C21348423 Adrian Capacite" userId="12a1f012-aa73-452d-83f3-d5f28e172abf" providerId="ADAL" clId="{4BAC2D8A-E469-4F70-B167-6CC523837823}" dt="2023-02-15T01:07:23.748" v="8315" actId="26606"/>
          <ac:grpSpMkLst>
            <pc:docMk/>
            <pc:sldMk cId="3642297124" sldId="274"/>
            <ac:grpSpMk id="11" creationId="{6A761A44-A936-4382-8A16-7ED6A2903DD0}"/>
          </ac:grpSpMkLst>
        </pc:grpChg>
        <pc:picChg chg="add mod ord modCrop">
          <ac:chgData name="C21348423 Adrian Capacite" userId="12a1f012-aa73-452d-83f3-d5f28e172abf" providerId="ADAL" clId="{4BAC2D8A-E469-4F70-B167-6CC523837823}" dt="2023-02-15T01:07:33.555" v="8316" actId="18131"/>
          <ac:picMkLst>
            <pc:docMk/>
            <pc:sldMk cId="3642297124" sldId="274"/>
            <ac:picMk id="6" creationId="{0424936B-59A0-0958-544B-58106829C528}"/>
          </ac:picMkLst>
        </pc:picChg>
        <pc:cxnChg chg="add">
          <ac:chgData name="C21348423 Adrian Capacite" userId="12a1f012-aa73-452d-83f3-d5f28e172abf" providerId="ADAL" clId="{4BAC2D8A-E469-4F70-B167-6CC523837823}" dt="2023-02-15T01:07:23.748" v="8315" actId="26606"/>
          <ac:cxnSpMkLst>
            <pc:docMk/>
            <pc:sldMk cId="3642297124" sldId="274"/>
            <ac:cxnSpMk id="23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1:07:23.748" v="8315" actId="26606"/>
          <ac:cxnSpMkLst>
            <pc:docMk/>
            <pc:sldMk cId="3642297124" sldId="274"/>
            <ac:cxnSpMk id="25" creationId="{F8A9B20B-D1DD-4573-B5EC-558029519236}"/>
          </ac:cxnSpMkLst>
        </pc:cxnChg>
      </pc:sldChg>
      <pc:sldChg chg="addSp modSp new mod modTransition setBg">
        <pc:chgData name="C21348423 Adrian Capacite" userId="12a1f012-aa73-452d-83f3-d5f28e172abf" providerId="ADAL" clId="{4BAC2D8A-E469-4F70-B167-6CC523837823}" dt="2023-02-15T01:33:06.396" v="8468" actId="20577"/>
        <pc:sldMkLst>
          <pc:docMk/>
          <pc:sldMk cId="1493780709" sldId="275"/>
        </pc:sldMkLst>
        <pc:spChg chg="mod">
          <ac:chgData name="C21348423 Adrian Capacite" userId="12a1f012-aa73-452d-83f3-d5f28e172abf" providerId="ADAL" clId="{4BAC2D8A-E469-4F70-B167-6CC523837823}" dt="2023-02-15T01:33:06.396" v="8468" actId="20577"/>
          <ac:spMkLst>
            <pc:docMk/>
            <pc:sldMk cId="1493780709" sldId="275"/>
            <ac:spMk id="2" creationId="{62248119-D9AE-2831-3EFD-3F80AA888A3E}"/>
          </ac:spMkLst>
        </pc:spChg>
        <pc:spChg chg="mo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3" creationId="{D95E90AE-AA43-B784-73E5-0FB86DD6356B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8" creationId="{A65AC7D1-EAA9-48F5-B509-60A7F50BF703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10" creationId="{D6320AF9-619A-4175-865B-5663E1AEF4C5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16" creationId="{7E018740-5C2B-4A41-AC1A-7E68D1EC1954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18" creationId="{166F75A4-C475-4941-8EE2-B80A06A2C1BB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20" creationId="{A032553A-72E8-4B0D-8405-FF9771C9AF05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22" creationId="{765800AC-C3B9-498E-87BC-29FAE4C76B21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24" creationId="{1F9D6ACB-2FF4-49F9-978A-E0D5327FC635}"/>
          </ac:spMkLst>
        </pc:spChg>
        <pc:spChg chg="add">
          <ac:chgData name="C21348423 Adrian Capacite" userId="12a1f012-aa73-452d-83f3-d5f28e172abf" providerId="ADAL" clId="{4BAC2D8A-E469-4F70-B167-6CC523837823}" dt="2023-02-15T01:16:55.491" v="8358" actId="26606"/>
          <ac:spMkLst>
            <pc:docMk/>
            <pc:sldMk cId="1493780709" sldId="275"/>
            <ac:spMk id="26" creationId="{142BFA2A-77A0-4F60-A32A-685681C84889}"/>
          </ac:spMkLst>
        </pc:spChg>
        <pc:cxnChg chg="add">
          <ac:chgData name="C21348423 Adrian Capacite" userId="12a1f012-aa73-452d-83f3-d5f28e172abf" providerId="ADAL" clId="{4BAC2D8A-E469-4F70-B167-6CC523837823}" dt="2023-02-15T01:16:55.491" v="8358" actId="26606"/>
          <ac:cxnSpMkLst>
            <pc:docMk/>
            <pc:sldMk cId="1493780709" sldId="275"/>
            <ac:cxnSpMk id="12" creationId="{063B6EC6-D752-4EE7-908B-F8F19E8C7FEA}"/>
          </ac:cxnSpMkLst>
        </pc:cxnChg>
        <pc:cxnChg chg="add">
          <ac:chgData name="C21348423 Adrian Capacite" userId="12a1f012-aa73-452d-83f3-d5f28e172abf" providerId="ADAL" clId="{4BAC2D8A-E469-4F70-B167-6CC523837823}" dt="2023-02-15T01:16:55.491" v="8358" actId="26606"/>
          <ac:cxnSpMkLst>
            <pc:docMk/>
            <pc:sldMk cId="1493780709" sldId="275"/>
            <ac:cxnSpMk id="14" creationId="{EFECD4E8-AD3E-4228-82A2-9461958EA94D}"/>
          </ac:cxnSpMkLst>
        </pc:cxnChg>
      </pc:sldChg>
      <pc:sldChg chg="modSp new mod modTransition">
        <pc:chgData name="C21348423 Adrian Capacite" userId="12a1f012-aa73-452d-83f3-d5f28e172abf" providerId="ADAL" clId="{4BAC2D8A-E469-4F70-B167-6CC523837823}" dt="2023-02-15T14:42:09" v="9411" actId="20577"/>
        <pc:sldMkLst>
          <pc:docMk/>
          <pc:sldMk cId="1376695223" sldId="276"/>
        </pc:sldMkLst>
        <pc:spChg chg="mod">
          <ac:chgData name="C21348423 Adrian Capacite" userId="12a1f012-aa73-452d-83f3-d5f28e172abf" providerId="ADAL" clId="{4BAC2D8A-E469-4F70-B167-6CC523837823}" dt="2023-02-15T14:42:09" v="9411" actId="20577"/>
          <ac:spMkLst>
            <pc:docMk/>
            <pc:sldMk cId="1376695223" sldId="276"/>
            <ac:spMk id="2" creationId="{7700184B-1740-ECAC-A737-455FBB9E308D}"/>
          </ac:spMkLst>
        </pc:spChg>
        <pc:spChg chg="mod">
          <ac:chgData name="C21348423 Adrian Capacite" userId="12a1f012-aa73-452d-83f3-d5f28e172abf" providerId="ADAL" clId="{4BAC2D8A-E469-4F70-B167-6CC523837823}" dt="2023-02-15T11:35:17.987" v="8482" actId="20577"/>
          <ac:spMkLst>
            <pc:docMk/>
            <pc:sldMk cId="1376695223" sldId="276"/>
            <ac:spMk id="3" creationId="{5A1F6E65-5AB1-15FF-6550-200BB2BA9119}"/>
          </ac:spMkLst>
        </pc:spChg>
      </pc:sldChg>
      <pc:sldChg chg="addSp delSp modSp new del mod setBg">
        <pc:chgData name="C21348423 Adrian Capacite" userId="12a1f012-aa73-452d-83f3-d5f28e172abf" providerId="ADAL" clId="{4BAC2D8A-E469-4F70-B167-6CC523837823}" dt="2023-02-14T10:59:54.435" v="5241" actId="2696"/>
        <pc:sldMkLst>
          <pc:docMk/>
          <pc:sldMk cId="2673390573" sldId="277"/>
        </pc:sldMkLst>
        <pc:spChg chg="mod">
          <ac:chgData name="C21348423 Adrian Capacite" userId="12a1f012-aa73-452d-83f3-d5f28e172abf" providerId="ADAL" clId="{4BAC2D8A-E469-4F70-B167-6CC523837823}" dt="2023-02-12T11:52:38.006" v="3747" actId="20577"/>
          <ac:spMkLst>
            <pc:docMk/>
            <pc:sldMk cId="2673390573" sldId="277"/>
            <ac:spMk id="2" creationId="{C2231D40-A8FE-344D-0D42-E35522C6618D}"/>
          </ac:spMkLst>
        </pc:spChg>
        <pc:spChg chg="add del">
          <ac:chgData name="C21348423 Adrian Capacite" userId="12a1f012-aa73-452d-83f3-d5f28e172abf" providerId="ADAL" clId="{4BAC2D8A-E469-4F70-B167-6CC523837823}" dt="2023-02-12T11:48:26.031" v="3695"/>
          <ac:spMkLst>
            <pc:docMk/>
            <pc:sldMk cId="2673390573" sldId="277"/>
            <ac:spMk id="3" creationId="{A8EADA95-3FCC-7E29-5A88-38D7F73EF2F0}"/>
          </ac:spMkLst>
        </pc:spChg>
        <pc:spChg chg="add del mod">
          <ac:chgData name="C21348423 Adrian Capacite" userId="12a1f012-aa73-452d-83f3-d5f28e172abf" providerId="ADAL" clId="{4BAC2D8A-E469-4F70-B167-6CC523837823}" dt="2023-02-12T11:50:57.537" v="3730"/>
          <ac:spMkLst>
            <pc:docMk/>
            <pc:sldMk cId="2673390573" sldId="277"/>
            <ac:spMk id="6" creationId="{D9DA1435-00DB-8DAA-84DB-FA7458F4A1D2}"/>
          </ac:spMkLst>
        </pc:spChg>
        <pc:spChg chg="add del">
          <ac:chgData name="C21348423 Adrian Capacite" userId="12a1f012-aa73-452d-83f3-d5f28e172abf" providerId="ADAL" clId="{4BAC2D8A-E469-4F70-B167-6CC523837823}" dt="2023-02-12T11:50:43.803" v="3715" actId="22"/>
          <ac:spMkLst>
            <pc:docMk/>
            <pc:sldMk cId="2673390573" sldId="277"/>
            <ac:spMk id="8" creationId="{DF536DF7-AC71-C95A-F920-AE6ECF8EC50A}"/>
          </ac:spMkLst>
        </pc:spChg>
        <pc:spChg chg="add del mod">
          <ac:chgData name="C21348423 Adrian Capacite" userId="12a1f012-aa73-452d-83f3-d5f28e172abf" providerId="ADAL" clId="{4BAC2D8A-E469-4F70-B167-6CC523837823}" dt="2023-02-12T11:53:28.624" v="3770"/>
          <ac:spMkLst>
            <pc:docMk/>
            <pc:sldMk cId="2673390573" sldId="277"/>
            <ac:spMk id="11" creationId="{314226F7-AF52-96E6-DA03-5E93C07EFF5B}"/>
          </ac:spMkLst>
        </pc:spChg>
        <pc:spChg chg="add mod">
          <ac:chgData name="C21348423 Adrian Capacite" userId="12a1f012-aa73-452d-83f3-d5f28e172abf" providerId="ADAL" clId="{4BAC2D8A-E469-4F70-B167-6CC523837823}" dt="2023-02-12T11:53:32.773" v="3771" actId="26606"/>
          <ac:spMkLst>
            <pc:docMk/>
            <pc:sldMk cId="2673390573" sldId="277"/>
            <ac:spMk id="13" creationId="{BDF5DFA2-CA2C-EE78-089B-2BCFD2843288}"/>
          </ac:spMkLst>
        </pc:spChg>
        <pc:graphicFrameChg chg="add del mod modGraphic">
          <ac:chgData name="C21348423 Adrian Capacite" userId="12a1f012-aa73-452d-83f3-d5f28e172abf" providerId="ADAL" clId="{4BAC2D8A-E469-4F70-B167-6CC523837823}" dt="2023-02-12T11:50:38.238" v="3713" actId="478"/>
          <ac:graphicFrameMkLst>
            <pc:docMk/>
            <pc:sldMk cId="2673390573" sldId="277"/>
            <ac:graphicFrameMk id="4" creationId="{43B85DC7-BBC2-459A-1082-31D62A6B3F5E}"/>
          </ac:graphicFrameMkLst>
        </pc:graphicFrameChg>
        <pc:graphicFrameChg chg="add del mod modGraphic">
          <ac:chgData name="C21348423 Adrian Capacite" userId="12a1f012-aa73-452d-83f3-d5f28e172abf" providerId="ADAL" clId="{4BAC2D8A-E469-4F70-B167-6CC523837823}" dt="2023-02-12T11:53:22.338" v="3769" actId="478"/>
          <ac:graphicFrameMkLst>
            <pc:docMk/>
            <pc:sldMk cId="2673390573" sldId="277"/>
            <ac:graphicFrameMk id="9" creationId="{6F72C123-2523-4023-5D34-5AB07991A18D}"/>
          </ac:graphicFrameMkLst>
        </pc:graphicFrameChg>
        <pc:graphicFrameChg chg="add mod">
          <ac:chgData name="C21348423 Adrian Capacite" userId="12a1f012-aa73-452d-83f3-d5f28e172abf" providerId="ADAL" clId="{4BAC2D8A-E469-4F70-B167-6CC523837823}" dt="2023-02-12T11:53:32.773" v="3771" actId="26606"/>
          <ac:graphicFrameMkLst>
            <pc:docMk/>
            <pc:sldMk cId="2673390573" sldId="277"/>
            <ac:graphicFrameMk id="12" creationId="{F39C6C3F-1642-1827-61FC-4560FAFD29E6}"/>
          </ac:graphicFrameMkLst>
        </pc:graphicFrameChg>
      </pc:sldChg>
      <pc:sldChg chg="addSp delSp modSp new del mod">
        <pc:chgData name="C21348423 Adrian Capacite" userId="12a1f012-aa73-452d-83f3-d5f28e172abf" providerId="ADAL" clId="{4BAC2D8A-E469-4F70-B167-6CC523837823}" dt="2023-02-12T11:54:27.742" v="3778" actId="2696"/>
        <pc:sldMkLst>
          <pc:docMk/>
          <pc:sldMk cId="3021126728" sldId="278"/>
        </pc:sldMkLst>
        <pc:spChg chg="mod">
          <ac:chgData name="C21348423 Adrian Capacite" userId="12a1f012-aa73-452d-83f3-d5f28e172abf" providerId="ADAL" clId="{4BAC2D8A-E469-4F70-B167-6CC523837823}" dt="2023-02-12T11:52:43.359" v="3762" actId="20577"/>
          <ac:spMkLst>
            <pc:docMk/>
            <pc:sldMk cId="3021126728" sldId="278"/>
            <ac:spMk id="2" creationId="{C1F54A70-9913-CD43-46DC-F3ED61B599C2}"/>
          </ac:spMkLst>
        </pc:spChg>
        <pc:spChg chg="del">
          <ac:chgData name="C21348423 Adrian Capacite" userId="12a1f012-aa73-452d-83f3-d5f28e172abf" providerId="ADAL" clId="{4BAC2D8A-E469-4F70-B167-6CC523837823}" dt="2023-02-12T11:52:44.982" v="3763"/>
          <ac:spMkLst>
            <pc:docMk/>
            <pc:sldMk cId="3021126728" sldId="278"/>
            <ac:spMk id="3" creationId="{F2BF93CC-2B11-7816-E9F6-211E60098393}"/>
          </ac:spMkLst>
        </pc:spChg>
        <pc:spChg chg="add mod">
          <ac:chgData name="C21348423 Adrian Capacite" userId="12a1f012-aa73-452d-83f3-d5f28e172abf" providerId="ADAL" clId="{4BAC2D8A-E469-4F70-B167-6CC523837823}" dt="2023-02-12T11:53:49.384" v="3772" actId="478"/>
          <ac:spMkLst>
            <pc:docMk/>
            <pc:sldMk cId="3021126728" sldId="278"/>
            <ac:spMk id="6" creationId="{295BE4DA-6348-63B3-BE20-EF64C2D4D1A3}"/>
          </ac:spMkLst>
        </pc:spChg>
        <pc:graphicFrameChg chg="add del mod modGraphic">
          <ac:chgData name="C21348423 Adrian Capacite" userId="12a1f012-aa73-452d-83f3-d5f28e172abf" providerId="ADAL" clId="{4BAC2D8A-E469-4F70-B167-6CC523837823}" dt="2023-02-12T11:53:49.384" v="3772" actId="478"/>
          <ac:graphicFrameMkLst>
            <pc:docMk/>
            <pc:sldMk cId="3021126728" sldId="278"/>
            <ac:graphicFrameMk id="4" creationId="{02360D77-AA87-5CA1-D981-C63F098EF3D3}"/>
          </ac:graphicFrameMkLst>
        </pc:graphicFrameChg>
      </pc:sldChg>
      <pc:sldChg chg="modSp add del mod">
        <pc:chgData name="C21348423 Adrian Capacite" userId="12a1f012-aa73-452d-83f3-d5f28e172abf" providerId="ADAL" clId="{4BAC2D8A-E469-4F70-B167-6CC523837823}" dt="2023-02-14T10:59:56.321" v="5242" actId="2696"/>
        <pc:sldMkLst>
          <pc:docMk/>
          <pc:sldMk cId="3800701600" sldId="279"/>
        </pc:sldMkLst>
        <pc:graphicFrameChg chg="mod ord modGraphic">
          <ac:chgData name="C21348423 Adrian Capacite" userId="12a1f012-aa73-452d-83f3-d5f28e172abf" providerId="ADAL" clId="{4BAC2D8A-E469-4F70-B167-6CC523837823}" dt="2023-02-12T11:54:43.139" v="3779" actId="26606"/>
          <ac:graphicFrameMkLst>
            <pc:docMk/>
            <pc:sldMk cId="3800701600" sldId="279"/>
            <ac:graphicFrameMk id="12" creationId="{F39C6C3F-1642-1827-61FC-4560FAFD29E6}"/>
          </ac:graphicFrameMkLst>
        </pc:graphicFrameChg>
      </pc:sldChg>
      <pc:sldChg chg="addSp delSp modSp new mod modTransition setBg">
        <pc:chgData name="C21348423 Adrian Capacite" userId="12a1f012-aa73-452d-83f3-d5f28e172abf" providerId="ADAL" clId="{4BAC2D8A-E469-4F70-B167-6CC523837823}" dt="2023-02-15T11:49:13.134" v="8528" actId="14100"/>
        <pc:sldMkLst>
          <pc:docMk/>
          <pc:sldMk cId="434593632" sldId="280"/>
        </pc:sldMkLst>
        <pc:spChg chg="mod">
          <ac:chgData name="C21348423 Adrian Capacite" userId="12a1f012-aa73-452d-83f3-d5f28e172abf" providerId="ADAL" clId="{4BAC2D8A-E469-4F70-B167-6CC523837823}" dt="2023-02-15T00:56:27.317" v="8294" actId="26606"/>
          <ac:spMkLst>
            <pc:docMk/>
            <pc:sldMk cId="434593632" sldId="280"/>
            <ac:spMk id="2" creationId="{EC92F7DB-3141-14A1-FB62-A0A9268BC662}"/>
          </ac:spMkLst>
        </pc:spChg>
        <pc:spChg chg="mod">
          <ac:chgData name="C21348423 Adrian Capacite" userId="12a1f012-aa73-452d-83f3-d5f28e172abf" providerId="ADAL" clId="{4BAC2D8A-E469-4F70-B167-6CC523837823}" dt="2023-02-15T11:49:13.134" v="8528" actId="14100"/>
          <ac:spMkLst>
            <pc:docMk/>
            <pc:sldMk cId="434593632" sldId="280"/>
            <ac:spMk id="3" creationId="{1E4D111E-0B2D-E2DA-ECCA-663D72FB96EA}"/>
          </ac:spMkLst>
        </pc:spChg>
        <pc:spChg chg="add del mod">
          <ac:chgData name="C21348423 Adrian Capacite" userId="12a1f012-aa73-452d-83f3-d5f28e172abf" providerId="ADAL" clId="{4BAC2D8A-E469-4F70-B167-6CC523837823}" dt="2023-02-15T11:48:01.005" v="8518" actId="11529"/>
          <ac:spMkLst>
            <pc:docMk/>
            <pc:sldMk cId="434593632" sldId="280"/>
            <ac:spMk id="4" creationId="{FB8D6E4E-CDE8-AB0E-0543-FF5DC80ACDA0}"/>
          </ac:spMkLst>
        </pc:spChg>
        <pc:spChg chg="mod ord">
          <ac:chgData name="C21348423 Adrian Capacite" userId="12a1f012-aa73-452d-83f3-d5f28e172abf" providerId="ADAL" clId="{4BAC2D8A-E469-4F70-B167-6CC523837823}" dt="2023-02-15T11:49:05.730" v="8527" actId="1076"/>
          <ac:spMkLst>
            <pc:docMk/>
            <pc:sldMk cId="434593632" sldId="280"/>
            <ac:spMk id="6" creationId="{4C7930A2-9201-3B2C-7E03-010F58A5A9BA}"/>
          </ac:spMkLst>
        </pc:spChg>
        <pc:picChg chg="add del mod">
          <ac:chgData name="C21348423 Adrian Capacite" userId="12a1f012-aa73-452d-83f3-d5f28e172abf" providerId="ADAL" clId="{4BAC2D8A-E469-4F70-B167-6CC523837823}" dt="2023-02-15T00:58:25.349" v="8301" actId="27803"/>
          <ac:picMkLst>
            <pc:docMk/>
            <pc:sldMk cId="434593632" sldId="280"/>
            <ac:picMk id="5" creationId="{4C7930A2-9201-3B2C-7E03-010F58A5A9BA}"/>
          </ac:picMkLst>
        </pc:picChg>
        <pc:picChg chg="add del mod">
          <ac:chgData name="C21348423 Adrian Capacite" userId="12a1f012-aa73-452d-83f3-d5f28e172abf" providerId="ADAL" clId="{4BAC2D8A-E469-4F70-B167-6CC523837823}" dt="2023-02-14T10:36:54.067" v="4838"/>
          <ac:picMkLst>
            <pc:docMk/>
            <pc:sldMk cId="434593632" sldId="280"/>
            <ac:picMk id="1026" creationId="{8E602F80-B13A-9CC7-2EAE-D0CC832D36E9}"/>
          </ac:picMkLst>
        </pc:picChg>
        <pc:picChg chg="add del mod">
          <ac:chgData name="C21348423 Adrian Capacite" userId="12a1f012-aa73-452d-83f3-d5f28e172abf" providerId="ADAL" clId="{4BAC2D8A-E469-4F70-B167-6CC523837823}" dt="2023-02-14T10:36:57.616" v="4842"/>
          <ac:picMkLst>
            <pc:docMk/>
            <pc:sldMk cId="434593632" sldId="280"/>
            <ac:picMk id="1028" creationId="{F750365B-DE66-244B-166E-8A6B95BD4F72}"/>
          </ac:picMkLst>
        </pc:picChg>
        <pc:picChg chg="add del mod">
          <ac:chgData name="C21348423 Adrian Capacite" userId="12a1f012-aa73-452d-83f3-d5f28e172abf" providerId="ADAL" clId="{4BAC2D8A-E469-4F70-B167-6CC523837823}" dt="2023-02-15T00:58:19.356" v="8299" actId="478"/>
          <ac:picMkLst>
            <pc:docMk/>
            <pc:sldMk cId="434593632" sldId="280"/>
            <ac:picMk id="1030" creationId="{0196590E-89CA-87D4-C8EC-EC6B3EA41D97}"/>
          </ac:picMkLst>
        </pc:picChg>
      </pc:sldChg>
      <pc:sldChg chg="addSp modSp new mod modTransition setBg">
        <pc:chgData name="C21348423 Adrian Capacite" userId="12a1f012-aa73-452d-83f3-d5f28e172abf" providerId="ADAL" clId="{4BAC2D8A-E469-4F70-B167-6CC523837823}" dt="2023-02-15T01:31:19.567" v="8441"/>
        <pc:sldMkLst>
          <pc:docMk/>
          <pc:sldMk cId="1370080825" sldId="281"/>
        </pc:sldMkLst>
        <pc:spChg chg="mo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2" creationId="{7ABFCE09-4B75-CD84-E6FA-5C09F8AACF5E}"/>
          </ac:spMkLst>
        </pc:spChg>
        <pc:spChg chg="mo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" creationId="{944B0118-8823-C1FE-FB9E-C2DC52EE987C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26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28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0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2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4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6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0:54:48.976" v="8282" actId="26606"/>
          <ac:spMkLst>
            <pc:docMk/>
            <pc:sldMk cId="1370080825" sldId="281"/>
            <ac:spMk id="38" creationId="{15BBD2C1-BA9B-46A9-A27A-33498B169272}"/>
          </ac:spMkLst>
        </pc:spChg>
        <pc:grpChg chg="add">
          <ac:chgData name="C21348423 Adrian Capacite" userId="12a1f012-aa73-452d-83f3-d5f28e172abf" providerId="ADAL" clId="{4BAC2D8A-E469-4F70-B167-6CC523837823}" dt="2023-02-15T00:54:48.976" v="8282" actId="26606"/>
          <ac:grpSpMkLst>
            <pc:docMk/>
            <pc:sldMk cId="1370080825" sldId="281"/>
            <ac:grpSpMk id="10" creationId="{6A761A44-A936-4382-8A16-7ED6A2903DD0}"/>
          </ac:grpSpMkLst>
        </pc:grpChg>
        <pc:picChg chg="add mod ord modCrop">
          <ac:chgData name="C21348423 Adrian Capacite" userId="12a1f012-aa73-452d-83f3-d5f28e172abf" providerId="ADAL" clId="{4BAC2D8A-E469-4F70-B167-6CC523837823}" dt="2023-02-15T00:55:30.759" v="8291" actId="18131"/>
          <ac:picMkLst>
            <pc:docMk/>
            <pc:sldMk cId="1370080825" sldId="281"/>
            <ac:picMk id="5" creationId="{011F870A-1666-D1B1-C8C3-16AFA23CA83C}"/>
          </ac:picMkLst>
        </pc:picChg>
        <pc:cxnChg chg="add">
          <ac:chgData name="C21348423 Adrian Capacite" userId="12a1f012-aa73-452d-83f3-d5f28e172abf" providerId="ADAL" clId="{4BAC2D8A-E469-4F70-B167-6CC523837823}" dt="2023-02-15T00:54:48.976" v="8282" actId="26606"/>
          <ac:cxnSpMkLst>
            <pc:docMk/>
            <pc:sldMk cId="1370080825" sldId="281"/>
            <ac:cxnSpMk id="22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0:54:48.976" v="8282" actId="26606"/>
          <ac:cxnSpMkLst>
            <pc:docMk/>
            <pc:sldMk cId="1370080825" sldId="281"/>
            <ac:cxnSpMk id="24" creationId="{F8A9B20B-D1DD-4573-B5EC-558029519236}"/>
          </ac:cxnSpMkLst>
        </pc:cxnChg>
      </pc:sldChg>
      <pc:sldChg chg="addSp modSp add mod ord modTransition setBg modClrScheme chgLayout">
        <pc:chgData name="C21348423 Adrian Capacite" userId="12a1f012-aa73-452d-83f3-d5f28e172abf" providerId="ADAL" clId="{4BAC2D8A-E469-4F70-B167-6CC523837823}" dt="2023-02-15T01:04:54.505" v="8309" actId="18131"/>
        <pc:sldMkLst>
          <pc:docMk/>
          <pc:sldMk cId="2639176012" sldId="282"/>
        </pc:sldMkLst>
        <pc:spChg chg="mod or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2" creationId="{A0B68BB6-F699-CBDF-53F0-22C7AA668456}"/>
          </ac:spMkLst>
        </pc:spChg>
        <pc:spChg chg="mod or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" creationId="{AC0B5221-08C0-D616-4D52-AD315BB758EF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26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28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0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2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4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6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1:04:43.419" v="8308" actId="26606"/>
          <ac:spMkLst>
            <pc:docMk/>
            <pc:sldMk cId="2639176012" sldId="282"/>
            <ac:spMk id="38" creationId="{15BBD2C1-BA9B-46A9-A27A-33498B169272}"/>
          </ac:spMkLst>
        </pc:spChg>
        <pc:grpChg chg="add">
          <ac:chgData name="C21348423 Adrian Capacite" userId="12a1f012-aa73-452d-83f3-d5f28e172abf" providerId="ADAL" clId="{4BAC2D8A-E469-4F70-B167-6CC523837823}" dt="2023-02-15T01:04:43.419" v="8308" actId="26606"/>
          <ac:grpSpMkLst>
            <pc:docMk/>
            <pc:sldMk cId="2639176012" sldId="282"/>
            <ac:grpSpMk id="10" creationId="{6A761A44-A936-4382-8A16-7ED6A2903DD0}"/>
          </ac:grpSpMkLst>
        </pc:grpChg>
        <pc:picChg chg="add mod ord modCrop">
          <ac:chgData name="C21348423 Adrian Capacite" userId="12a1f012-aa73-452d-83f3-d5f28e172abf" providerId="ADAL" clId="{4BAC2D8A-E469-4F70-B167-6CC523837823}" dt="2023-02-15T01:04:54.505" v="8309" actId="18131"/>
          <ac:picMkLst>
            <pc:docMk/>
            <pc:sldMk cId="2639176012" sldId="282"/>
            <ac:picMk id="5" creationId="{E178395A-1D2C-1440-1311-5D04D3DE4FA4}"/>
          </ac:picMkLst>
        </pc:picChg>
        <pc:cxnChg chg="add">
          <ac:chgData name="C21348423 Adrian Capacite" userId="12a1f012-aa73-452d-83f3-d5f28e172abf" providerId="ADAL" clId="{4BAC2D8A-E469-4F70-B167-6CC523837823}" dt="2023-02-15T01:04:43.419" v="8308" actId="26606"/>
          <ac:cxnSpMkLst>
            <pc:docMk/>
            <pc:sldMk cId="2639176012" sldId="282"/>
            <ac:cxnSpMk id="22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1:04:43.419" v="8308" actId="26606"/>
          <ac:cxnSpMkLst>
            <pc:docMk/>
            <pc:sldMk cId="2639176012" sldId="282"/>
            <ac:cxnSpMk id="24" creationId="{F8A9B20B-D1DD-4573-B5EC-558029519236}"/>
          </ac:cxnSpMkLst>
        </pc:cxnChg>
      </pc:sldChg>
      <pc:sldChg chg="new del">
        <pc:chgData name="C21348423 Adrian Capacite" userId="12a1f012-aa73-452d-83f3-d5f28e172abf" providerId="ADAL" clId="{4BAC2D8A-E469-4F70-B167-6CC523837823}" dt="2023-02-14T11:11:27.070" v="5518" actId="2696"/>
        <pc:sldMkLst>
          <pc:docMk/>
          <pc:sldMk cId="652420967" sldId="283"/>
        </pc:sldMkLst>
      </pc:sldChg>
      <pc:sldChg chg="addSp modSp new mod modTransition setBg">
        <pc:chgData name="C21348423 Adrian Capacite" userId="12a1f012-aa73-452d-83f3-d5f28e172abf" providerId="ADAL" clId="{4BAC2D8A-E469-4F70-B167-6CC523837823}" dt="2023-02-15T01:30:51.990" v="8435"/>
        <pc:sldMkLst>
          <pc:docMk/>
          <pc:sldMk cId="2319341772" sldId="284"/>
        </pc:sldMkLst>
        <pc:spChg chg="mo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2" creationId="{07E0D959-025C-AA5E-B2EC-DB6CFB9EB0D8}"/>
          </ac:spMkLst>
        </pc:spChg>
        <pc:spChg chg="mo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" creationId="{F5179E6B-29B1-607D-81C2-7271218BA836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26" creationId="{66D61E08-70C3-48D8-BEA0-787111DC30DA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28" creationId="{FC55298F-0AE5-478E-AD2B-03C2614C5833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0" creationId="{C180E4EA-0B63-4779-A895-7E90E71088F3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2" creationId="{CEE01D9D-3DE8-4EED-B0D3-8F3C79CC7673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4" creationId="{89AF5CE9-607F-43F4-8983-DCD6DA4051FD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6" creationId="{6EEA2DBD-9E1E-4521-8C01-F32AD18A89E3}"/>
          </ac:spMkLst>
        </pc:spChg>
        <pc:spChg chg="add">
          <ac:chgData name="C21348423 Adrian Capacite" userId="12a1f012-aa73-452d-83f3-d5f28e172abf" providerId="ADAL" clId="{4BAC2D8A-E469-4F70-B167-6CC523837823}" dt="2023-02-15T00:53:09.520" v="8255" actId="26606"/>
          <ac:spMkLst>
            <pc:docMk/>
            <pc:sldMk cId="2319341772" sldId="284"/>
            <ac:spMk id="38" creationId="{15BBD2C1-BA9B-46A9-A27A-33498B169272}"/>
          </ac:spMkLst>
        </pc:spChg>
        <pc:grpChg chg="add">
          <ac:chgData name="C21348423 Adrian Capacite" userId="12a1f012-aa73-452d-83f3-d5f28e172abf" providerId="ADAL" clId="{4BAC2D8A-E469-4F70-B167-6CC523837823}" dt="2023-02-15T00:53:09.520" v="8255" actId="26606"/>
          <ac:grpSpMkLst>
            <pc:docMk/>
            <pc:sldMk cId="2319341772" sldId="284"/>
            <ac:grpSpMk id="10" creationId="{6A761A44-A936-4382-8A16-7ED6A2903DD0}"/>
          </ac:grpSpMkLst>
        </pc:grpChg>
        <pc:picChg chg="add mod ord">
          <ac:chgData name="C21348423 Adrian Capacite" userId="12a1f012-aa73-452d-83f3-d5f28e172abf" providerId="ADAL" clId="{4BAC2D8A-E469-4F70-B167-6CC523837823}" dt="2023-02-15T00:53:09.520" v="8255" actId="26606"/>
          <ac:picMkLst>
            <pc:docMk/>
            <pc:sldMk cId="2319341772" sldId="284"/>
            <ac:picMk id="5" creationId="{94EAEA27-A76E-4EF7-0B3E-3D35AF15FCB1}"/>
          </ac:picMkLst>
        </pc:picChg>
        <pc:cxnChg chg="add">
          <ac:chgData name="C21348423 Adrian Capacite" userId="12a1f012-aa73-452d-83f3-d5f28e172abf" providerId="ADAL" clId="{4BAC2D8A-E469-4F70-B167-6CC523837823}" dt="2023-02-15T00:53:09.520" v="8255" actId="26606"/>
          <ac:cxnSpMkLst>
            <pc:docMk/>
            <pc:sldMk cId="2319341772" sldId="284"/>
            <ac:cxnSpMk id="22" creationId="{A57C1A16-B8AB-4D99-A195-A38F556A6486}"/>
          </ac:cxnSpMkLst>
        </pc:cxnChg>
        <pc:cxnChg chg="add">
          <ac:chgData name="C21348423 Adrian Capacite" userId="12a1f012-aa73-452d-83f3-d5f28e172abf" providerId="ADAL" clId="{4BAC2D8A-E469-4F70-B167-6CC523837823}" dt="2023-02-15T00:53:09.520" v="8255" actId="26606"/>
          <ac:cxnSpMkLst>
            <pc:docMk/>
            <pc:sldMk cId="2319341772" sldId="284"/>
            <ac:cxnSpMk id="24" creationId="{F8A9B20B-D1DD-4573-B5EC-558029519236}"/>
          </ac:cxnSpMkLst>
        </pc:cxnChg>
      </pc:sldChg>
      <pc:sldChg chg="addSp delSp modSp new mod modTransition setBg modClrScheme chgLayout">
        <pc:chgData name="C21348423 Adrian Capacite" userId="12a1f012-aa73-452d-83f3-d5f28e172abf" providerId="ADAL" clId="{4BAC2D8A-E469-4F70-B167-6CC523837823}" dt="2023-02-15T01:32:16.341" v="8447"/>
        <pc:sldMkLst>
          <pc:docMk/>
          <pc:sldMk cId="1468531595" sldId="285"/>
        </pc:sldMkLst>
        <pc:spChg chg="add del mod">
          <ac:chgData name="C21348423 Adrian Capacite" userId="12a1f012-aa73-452d-83f3-d5f28e172abf" providerId="ADAL" clId="{4BAC2D8A-E469-4F70-B167-6CC523837823}" dt="2023-02-15T01:09:06.623" v="8321"/>
          <ac:spMkLst>
            <pc:docMk/>
            <pc:sldMk cId="1468531595" sldId="285"/>
            <ac:spMk id="2" creationId="{1494596B-D663-8595-C1D3-EBA0B7F86568}"/>
          </ac:spMkLst>
        </pc:spChg>
        <pc:spChg chg="del mod ord">
          <ac:chgData name="C21348423 Adrian Capacite" userId="12a1f012-aa73-452d-83f3-d5f28e172abf" providerId="ADAL" clId="{4BAC2D8A-E469-4F70-B167-6CC523837823}" dt="2023-02-14T12:14:31.108" v="6178" actId="700"/>
          <ac:spMkLst>
            <pc:docMk/>
            <pc:sldMk cId="1468531595" sldId="285"/>
            <ac:spMk id="2" creationId="{46465769-B6CF-F1BE-FC45-EAB2F10F34BF}"/>
          </ac:spMkLst>
        </pc:spChg>
        <pc:spChg chg="del mod ord">
          <ac:chgData name="C21348423 Adrian Capacite" userId="12a1f012-aa73-452d-83f3-d5f28e172abf" providerId="ADAL" clId="{4BAC2D8A-E469-4F70-B167-6CC523837823}" dt="2023-02-14T12:14:31.108" v="6178" actId="700"/>
          <ac:spMkLst>
            <pc:docMk/>
            <pc:sldMk cId="1468531595" sldId="285"/>
            <ac:spMk id="3" creationId="{E5C487A0-B7AF-32F1-C309-3A9A73BE8B53}"/>
          </ac:spMkLst>
        </pc:spChg>
        <pc:spChg chg="add mod ord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4" creationId="{269CCBB5-FA75-21DA-C57C-F38AFD7ED871}"/>
          </ac:spMkLst>
        </pc:spChg>
        <pc:spChg chg="add mod ord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5" creationId="{A2DE77E2-0A7B-34B8-0A23-3197551356F2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22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24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26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27" creationId="{66D61E08-70C3-48D8-BEA0-787111DC30DA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28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29" creationId="{FC55298F-0AE5-478E-AD2B-03C2614C5833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30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31" creationId="{C180E4EA-0B63-4779-A895-7E90E71088F3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32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33" creationId="{CEE01D9D-3DE8-4EED-B0D3-8F3C79CC7673}"/>
          </ac:spMkLst>
        </pc:spChg>
        <pc:spChg chg="add del">
          <ac:chgData name="C21348423 Adrian Capacite" userId="12a1f012-aa73-452d-83f3-d5f28e172abf" providerId="ADAL" clId="{4BAC2D8A-E469-4F70-B167-6CC523837823}" dt="2023-02-15T01:11:03.073" v="8344" actId="26606"/>
          <ac:spMkLst>
            <pc:docMk/>
            <pc:sldMk cId="1468531595" sldId="285"/>
            <ac:spMk id="34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35" creationId="{89AF5CE9-607F-43F4-8983-DCD6DA4051FD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37" creationId="{6EEA2DBD-9E1E-4521-8C01-F32AD18A89E3}"/>
          </ac:spMkLst>
        </pc:spChg>
        <pc:spChg chg="add del">
          <ac:chgData name="C21348423 Adrian Capacite" userId="12a1f012-aa73-452d-83f3-d5f28e172abf" providerId="ADAL" clId="{4BAC2D8A-E469-4F70-B167-6CC523837823}" dt="2023-02-15T01:09:43.517" v="8324" actId="26606"/>
          <ac:spMkLst>
            <pc:docMk/>
            <pc:sldMk cId="1468531595" sldId="285"/>
            <ac:spMk id="39" creationId="{15BBD2C1-BA9B-46A9-A27A-33498B169272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51" creationId="{75E2E123-3C83-43BD-A914-ABBE21F27279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53" creationId="{995A6387-DC25-45BB-BB80-163F4969DE17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59" creationId="{6F9E6381-3DC2-436A-A068-50188D7DD68B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61" creationId="{BEADA3A0-9FE9-44F2-B498-F7B69B5A3C92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63" creationId="{6440AEDB-FA40-472E-B376-B76CB8BEB68A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65" creationId="{61BB3210-174F-4EB2-85FD-69D8C4CAEBEC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67" creationId="{BDB65661-B4FB-44C9-BBA7-0B92B4E50CC5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69" creationId="{D521FC44-D250-43BD-9DBE-57E400CBCF62}"/>
          </ac:spMkLst>
        </pc:spChg>
        <pc:spChg chg="add del">
          <ac:chgData name="C21348423 Adrian Capacite" userId="12a1f012-aa73-452d-83f3-d5f28e172abf" providerId="ADAL" clId="{4BAC2D8A-E469-4F70-B167-6CC523837823}" dt="2023-02-15T01:11:01.647" v="8341" actId="26606"/>
          <ac:spMkLst>
            <pc:docMk/>
            <pc:sldMk cId="1468531595" sldId="285"/>
            <ac:spMk id="71" creationId="{372067B3-B7F7-4880-B90D-E1BB13B5BA76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76" creationId="{8B2A878B-CC9E-4401-8BAA-9D344B5AB8AE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77" creationId="{6DD53AF4-988B-41E6-AB9C-E5ADE7FCA86C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78" creationId="{E3E2BE66-B731-4E8F-92AE-434C347FE904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79" creationId="{1C04AA99-545A-4E18-A307-9651263861DF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80" creationId="{D21765B3-48FB-47ED-AFBD-CE583447188A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81" creationId="{9908EBEC-783D-4C0E-AE8E-165D6FAC6CC5}"/>
          </ac:spMkLst>
        </pc:spChg>
        <pc:spChg chg="add del">
          <ac:chgData name="C21348423 Adrian Capacite" userId="12a1f012-aa73-452d-83f3-d5f28e172abf" providerId="ADAL" clId="{4BAC2D8A-E469-4F70-B167-6CC523837823}" dt="2023-02-15T01:11:03.061" v="8343" actId="26606"/>
          <ac:spMkLst>
            <pc:docMk/>
            <pc:sldMk cId="1468531595" sldId="285"/>
            <ac:spMk id="82" creationId="{D9A05D3D-E46B-44B4-BDFD-F9F117379CA3}"/>
          </ac:spMkLst>
        </pc:spChg>
        <pc:grpChg chg="add del">
          <ac:chgData name="C21348423 Adrian Capacite" userId="12a1f012-aa73-452d-83f3-d5f28e172abf" providerId="ADAL" clId="{4BAC2D8A-E469-4F70-B167-6CC523837823}" dt="2023-02-15T01:11:03.073" v="8344" actId="26606"/>
          <ac:grpSpMkLst>
            <pc:docMk/>
            <pc:sldMk cId="1468531595" sldId="285"/>
            <ac:grpSpMk id="8" creationId="{6A761A44-A936-4382-8A16-7ED6A2903DD0}"/>
          </ac:grpSpMkLst>
        </pc:grpChg>
        <pc:grpChg chg="add del">
          <ac:chgData name="C21348423 Adrian Capacite" userId="12a1f012-aa73-452d-83f3-d5f28e172abf" providerId="ADAL" clId="{4BAC2D8A-E469-4F70-B167-6CC523837823}" dt="2023-02-15T01:09:43.517" v="8324" actId="26606"/>
          <ac:grpSpMkLst>
            <pc:docMk/>
            <pc:sldMk cId="1468531595" sldId="285"/>
            <ac:grpSpMk id="11" creationId="{6A761A44-A936-4382-8A16-7ED6A2903DD0}"/>
          </ac:grpSpMkLst>
        </pc:grpChg>
        <pc:grpChg chg="add del">
          <ac:chgData name="C21348423 Adrian Capacite" userId="12a1f012-aa73-452d-83f3-d5f28e172abf" providerId="ADAL" clId="{4BAC2D8A-E469-4F70-B167-6CC523837823}" dt="2023-02-15T01:11:00.465" v="8339" actId="26606"/>
          <ac:grpSpMkLst>
            <pc:docMk/>
            <pc:sldMk cId="1468531595" sldId="285"/>
            <ac:grpSpMk id="36" creationId="{E0BF35CA-8AA0-428F-ABED-5B77A6C39154}"/>
          </ac:grpSpMkLst>
        </pc:grpChg>
        <pc:grpChg chg="add del">
          <ac:chgData name="C21348423 Adrian Capacite" userId="12a1f012-aa73-452d-83f3-d5f28e172abf" providerId="ADAL" clId="{4BAC2D8A-E469-4F70-B167-6CC523837823}" dt="2023-02-15T01:11:01.647" v="8341" actId="26606"/>
          <ac:grpSpMkLst>
            <pc:docMk/>
            <pc:sldMk cId="1468531595" sldId="285"/>
            <ac:grpSpMk id="52" creationId="{6A761A44-A936-4382-8A16-7ED6A2903DD0}"/>
          </ac:grpSpMkLst>
        </pc:grpChg>
        <pc:grpChg chg="add del">
          <ac:chgData name="C21348423 Adrian Capacite" userId="12a1f012-aa73-452d-83f3-d5f28e172abf" providerId="ADAL" clId="{4BAC2D8A-E469-4F70-B167-6CC523837823}" dt="2023-02-15T01:11:03.061" v="8343" actId="26606"/>
          <ac:grpSpMkLst>
            <pc:docMk/>
            <pc:sldMk cId="1468531595" sldId="285"/>
            <ac:grpSpMk id="73" creationId="{6A761A44-A936-4382-8A16-7ED6A2903DD0}"/>
          </ac:grpSpMkLst>
        </pc:grpChg>
        <pc:grpChg chg="add">
          <ac:chgData name="C21348423 Adrian Capacite" userId="12a1f012-aa73-452d-83f3-d5f28e172abf" providerId="ADAL" clId="{4BAC2D8A-E469-4F70-B167-6CC523837823}" dt="2023-02-15T01:11:03.073" v="8344" actId="26606"/>
          <ac:grpSpMkLst>
            <pc:docMk/>
            <pc:sldMk cId="1468531595" sldId="285"/>
            <ac:grpSpMk id="84" creationId="{88C9B83F-64CD-41C1-925F-A08801FFD0BD}"/>
          </ac:grpSpMkLst>
        </pc:grpChg>
        <pc:picChg chg="add mod ord modCrop">
          <ac:chgData name="C21348423 Adrian Capacite" userId="12a1f012-aa73-452d-83f3-d5f28e172abf" providerId="ADAL" clId="{4BAC2D8A-E469-4F70-B167-6CC523837823}" dt="2023-02-15T01:11:19.675" v="8347" actId="18131"/>
          <ac:picMkLst>
            <pc:docMk/>
            <pc:sldMk cId="1468531595" sldId="285"/>
            <ac:picMk id="6" creationId="{BF91EE0E-F44F-1EBD-EC61-3B659F1C38ED}"/>
          </ac:picMkLst>
        </pc:picChg>
        <pc:cxnChg chg="add del">
          <ac:chgData name="C21348423 Adrian Capacite" userId="12a1f012-aa73-452d-83f3-d5f28e172abf" providerId="ADAL" clId="{4BAC2D8A-E469-4F70-B167-6CC523837823}" dt="2023-02-15T01:11:03.073" v="8344" actId="26606"/>
          <ac:cxnSpMkLst>
            <pc:docMk/>
            <pc:sldMk cId="1468531595" sldId="285"/>
            <ac:cxnSpMk id="9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1:11:03.073" v="8344" actId="26606"/>
          <ac:cxnSpMkLst>
            <pc:docMk/>
            <pc:sldMk cId="1468531595" sldId="285"/>
            <ac:cxnSpMk id="10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1:09:43.517" v="8324" actId="26606"/>
          <ac:cxnSpMkLst>
            <pc:docMk/>
            <pc:sldMk cId="1468531595" sldId="285"/>
            <ac:cxnSpMk id="23" creationId="{A57C1A16-B8AB-4D99-A195-A38F556A6486}"/>
          </ac:cxnSpMkLst>
        </pc:cxnChg>
        <pc:cxnChg chg="add del">
          <ac:chgData name="C21348423 Adrian Capacite" userId="12a1f012-aa73-452d-83f3-d5f28e172abf" providerId="ADAL" clId="{4BAC2D8A-E469-4F70-B167-6CC523837823}" dt="2023-02-15T01:09:43.517" v="8324" actId="26606"/>
          <ac:cxnSpMkLst>
            <pc:docMk/>
            <pc:sldMk cId="1468531595" sldId="285"/>
            <ac:cxnSpMk id="25" creationId="{F8A9B20B-D1DD-4573-B5EC-558029519236}"/>
          </ac:cxnSpMkLst>
        </pc:cxnChg>
        <pc:cxnChg chg="add del">
          <ac:chgData name="C21348423 Adrian Capacite" userId="12a1f012-aa73-452d-83f3-d5f28e172abf" providerId="ADAL" clId="{4BAC2D8A-E469-4F70-B167-6CC523837823}" dt="2023-02-15T01:11:01.647" v="8341" actId="26606"/>
          <ac:cxnSpMkLst>
            <pc:docMk/>
            <pc:sldMk cId="1468531595" sldId="285"/>
            <ac:cxnSpMk id="55" creationId="{6798AFFB-2406-434D-A0CE-2565FE95BD9A}"/>
          </ac:cxnSpMkLst>
        </pc:cxnChg>
        <pc:cxnChg chg="add del">
          <ac:chgData name="C21348423 Adrian Capacite" userId="12a1f012-aa73-452d-83f3-d5f28e172abf" providerId="ADAL" clId="{4BAC2D8A-E469-4F70-B167-6CC523837823}" dt="2023-02-15T01:11:01.647" v="8341" actId="26606"/>
          <ac:cxnSpMkLst>
            <pc:docMk/>
            <pc:sldMk cId="1468531595" sldId="285"/>
            <ac:cxnSpMk id="57" creationId="{C3063057-6412-4BB0-894C-992F73C05F65}"/>
          </ac:cxnSpMkLst>
        </pc:cxnChg>
        <pc:cxnChg chg="add del">
          <ac:chgData name="C21348423 Adrian Capacite" userId="12a1f012-aa73-452d-83f3-d5f28e172abf" providerId="ADAL" clId="{4BAC2D8A-E469-4F70-B167-6CC523837823}" dt="2023-02-15T01:11:03.061" v="8343" actId="26606"/>
          <ac:cxnSpMkLst>
            <pc:docMk/>
            <pc:sldMk cId="1468531595" sldId="285"/>
            <ac:cxnSpMk id="74" creationId="{D6329892-480C-49E2-BD6B-45E98C9537B0}"/>
          </ac:cxnSpMkLst>
        </pc:cxnChg>
        <pc:cxnChg chg="add del">
          <ac:chgData name="C21348423 Adrian Capacite" userId="12a1f012-aa73-452d-83f3-d5f28e172abf" providerId="ADAL" clId="{4BAC2D8A-E469-4F70-B167-6CC523837823}" dt="2023-02-15T01:11:03.061" v="8343" actId="26606"/>
          <ac:cxnSpMkLst>
            <pc:docMk/>
            <pc:sldMk cId="1468531595" sldId="285"/>
            <ac:cxnSpMk id="75" creationId="{27138EE9-D930-4AF5-8DCA-D506DFDDAC69}"/>
          </ac:cxnSpMkLst>
        </pc:cxnChg>
      </pc:sldChg>
      <pc:sldChg chg="addSp delSp modSp new mod modTransition setBg modClrScheme chgLayout">
        <pc:chgData name="C21348423 Adrian Capacite" userId="12a1f012-aa73-452d-83f3-d5f28e172abf" providerId="ADAL" clId="{4BAC2D8A-E469-4F70-B167-6CC523837823}" dt="2023-02-15T01:30:57.765" v="8436"/>
        <pc:sldMkLst>
          <pc:docMk/>
          <pc:sldMk cId="3554649054" sldId="286"/>
        </pc:sldMkLst>
        <pc:spChg chg="mod ord">
          <ac:chgData name="C21348423 Adrian Capacite" userId="12a1f012-aa73-452d-83f3-d5f28e172abf" providerId="ADAL" clId="{4BAC2D8A-E469-4F70-B167-6CC523837823}" dt="2023-02-15T00:53:28.875" v="8266" actId="20577"/>
          <ac:spMkLst>
            <pc:docMk/>
            <pc:sldMk cId="3554649054" sldId="286"/>
            <ac:spMk id="2" creationId="{C2D570BD-9B4D-079A-5F84-73E8792CB2B7}"/>
          </ac:spMkLst>
        </pc:spChg>
        <pc:spChg chg="del mod ord">
          <ac:chgData name="C21348423 Adrian Capacite" userId="12a1f012-aa73-452d-83f3-d5f28e172abf" providerId="ADAL" clId="{4BAC2D8A-E469-4F70-B167-6CC523837823}" dt="2023-02-14T13:47:21.843" v="7243" actId="700"/>
          <ac:spMkLst>
            <pc:docMk/>
            <pc:sldMk cId="3554649054" sldId="286"/>
            <ac:spMk id="3" creationId="{8929F494-3B34-79D7-1D72-8D8B236143BF}"/>
          </ac:spMkLst>
        </pc:spChg>
        <pc:spChg chg="add mod ord">
          <ac:chgData name="C21348423 Adrian Capacite" userId="12a1f012-aa73-452d-83f3-d5f28e172abf" providerId="ADAL" clId="{4BAC2D8A-E469-4F70-B167-6CC523837823}" dt="2023-02-15T00:53:22.964" v="8257" actId="26606"/>
          <ac:spMkLst>
            <pc:docMk/>
            <pc:sldMk cId="3554649054" sldId="286"/>
            <ac:spMk id="4" creationId="{CCC08F31-70FB-411E-FCAC-8FC1732E67EA}"/>
          </ac:spMkLst>
        </pc:spChg>
        <pc:spChg chg="add del">
          <ac:chgData name="C21348423 Adrian Capacite" userId="12a1f012-aa73-452d-83f3-d5f28e172abf" providerId="ADAL" clId="{4BAC2D8A-E469-4F70-B167-6CC523837823}" dt="2023-02-15T00:53:22.964" v="8257" actId="26606"/>
          <ac:spMkLst>
            <pc:docMk/>
            <pc:sldMk cId="3554649054" sldId="286"/>
            <ac:spMk id="9" creationId="{603AE127-802C-459A-A612-DB85B67F0DC0}"/>
          </ac:spMkLst>
        </pc:spChg>
        <pc:spChg chg="add del">
          <ac:chgData name="C21348423 Adrian Capacite" userId="12a1f012-aa73-452d-83f3-d5f28e172abf" providerId="ADAL" clId="{4BAC2D8A-E469-4F70-B167-6CC523837823}" dt="2023-02-15T00:53:22.964" v="8257" actId="26606"/>
          <ac:spMkLst>
            <pc:docMk/>
            <pc:sldMk cId="3554649054" sldId="286"/>
            <ac:spMk id="11" creationId="{9323D83D-50D6-4040-A58B-FCEA340F886A}"/>
          </ac:spMkLst>
        </pc:spChg>
        <pc:spChg chg="add del">
          <ac:chgData name="C21348423 Adrian Capacite" userId="12a1f012-aa73-452d-83f3-d5f28e172abf" providerId="ADAL" clId="{4BAC2D8A-E469-4F70-B167-6CC523837823}" dt="2023-02-15T00:53:22.964" v="8257" actId="26606"/>
          <ac:spMkLst>
            <pc:docMk/>
            <pc:sldMk cId="3554649054" sldId="286"/>
            <ac:spMk id="15" creationId="{F10FD715-4DCE-4779-B634-EC78315EA213}"/>
          </ac:spMkLst>
        </pc:spChg>
        <pc:cxnChg chg="add del">
          <ac:chgData name="C21348423 Adrian Capacite" userId="12a1f012-aa73-452d-83f3-d5f28e172abf" providerId="ADAL" clId="{4BAC2D8A-E469-4F70-B167-6CC523837823}" dt="2023-02-15T00:53:22.964" v="8257" actId="26606"/>
          <ac:cxnSpMkLst>
            <pc:docMk/>
            <pc:sldMk cId="3554649054" sldId="286"/>
            <ac:cxnSpMk id="13" creationId="{1A1FE6BB-DFB2-4080-9B5E-076EF5DDE67B}"/>
          </ac:cxnSpMkLst>
        </pc:cxnChg>
      </pc:sldChg>
      <pc:sldChg chg="addSp delSp modSp add mod modTransition setBg">
        <pc:chgData name="C21348423 Adrian Capacite" userId="12a1f012-aa73-452d-83f3-d5f28e172abf" providerId="ADAL" clId="{4BAC2D8A-E469-4F70-B167-6CC523837823}" dt="2023-02-15T11:49:36.472" v="8530" actId="403"/>
        <pc:sldMkLst>
          <pc:docMk/>
          <pc:sldMk cId="2262922381" sldId="287"/>
        </pc:sldMkLst>
        <pc:spChg chg="mod">
          <ac:chgData name="C21348423 Adrian Capacite" userId="12a1f012-aa73-452d-83f3-d5f28e172abf" providerId="ADAL" clId="{4BAC2D8A-E469-4F70-B167-6CC523837823}" dt="2023-02-15T00:38:45.062" v="8128" actId="26606"/>
          <ac:spMkLst>
            <pc:docMk/>
            <pc:sldMk cId="2262922381" sldId="287"/>
            <ac:spMk id="2" creationId="{97484797-9E87-A46B-78FD-F0472447F7C0}"/>
          </ac:spMkLst>
        </pc:spChg>
        <pc:spChg chg="mod">
          <ac:chgData name="C21348423 Adrian Capacite" userId="12a1f012-aa73-452d-83f3-d5f28e172abf" providerId="ADAL" clId="{4BAC2D8A-E469-4F70-B167-6CC523837823}" dt="2023-02-15T11:49:36.472" v="8530" actId="403"/>
          <ac:spMkLst>
            <pc:docMk/>
            <pc:sldMk cId="2262922381" sldId="287"/>
            <ac:spMk id="3" creationId="{3A00CF5D-2706-0F0F-950C-3137DB74C3E0}"/>
          </ac:spMkLst>
        </pc:spChg>
        <pc:spChg chg="add del">
          <ac:chgData name="C21348423 Adrian Capacite" userId="12a1f012-aa73-452d-83f3-d5f28e172abf" providerId="ADAL" clId="{4BAC2D8A-E469-4F70-B167-6CC523837823}" dt="2023-02-15T00:40:29.356" v="8141" actId="478"/>
          <ac:spMkLst>
            <pc:docMk/>
            <pc:sldMk cId="2262922381" sldId="287"/>
            <ac:spMk id="7" creationId="{1F776517-2119-DAFC-995A-AFADABA64849}"/>
          </ac:spMkLst>
        </pc:spChg>
        <pc:picChg chg="add del">
          <ac:chgData name="C21348423 Adrian Capacite" userId="12a1f012-aa73-452d-83f3-d5f28e172abf" providerId="ADAL" clId="{4BAC2D8A-E469-4F70-B167-6CC523837823}" dt="2023-02-15T00:29:52.318" v="8099" actId="478"/>
          <ac:picMkLst>
            <pc:docMk/>
            <pc:sldMk cId="2262922381" sldId="287"/>
            <ac:picMk id="5" creationId="{BBDE4358-8A9E-C97E-F493-1A99E171E1E2}"/>
          </ac:picMkLst>
        </pc:picChg>
        <pc:picChg chg="add mod">
          <ac:chgData name="C21348423 Adrian Capacite" userId="12a1f012-aa73-452d-83f3-d5f28e172abf" providerId="ADAL" clId="{4BAC2D8A-E469-4F70-B167-6CC523837823}" dt="2023-02-15T11:44:23.149" v="8493" actId="207"/>
          <ac:picMkLst>
            <pc:docMk/>
            <pc:sldMk cId="2262922381" sldId="287"/>
            <ac:picMk id="6" creationId="{166BDA56-2EE9-B2C8-E5D5-0DDC4C1B5389}"/>
          </ac:picMkLst>
        </pc:picChg>
        <pc:picChg chg="add del mod">
          <ac:chgData name="C21348423 Adrian Capacite" userId="12a1f012-aa73-452d-83f3-d5f28e172abf" providerId="ADAL" clId="{4BAC2D8A-E469-4F70-B167-6CC523837823}" dt="2023-02-15T00:38:40.471" v="8127" actId="21"/>
          <ac:picMkLst>
            <pc:docMk/>
            <pc:sldMk cId="2262922381" sldId="287"/>
            <ac:picMk id="2050" creationId="{FB91616B-D9E1-6ECF-4D25-1792E152CF13}"/>
          </ac:picMkLst>
        </pc:picChg>
        <pc:cxnChg chg="add">
          <ac:chgData name="C21348423 Adrian Capacite" userId="12a1f012-aa73-452d-83f3-d5f28e172abf" providerId="ADAL" clId="{4BAC2D8A-E469-4F70-B167-6CC523837823}" dt="2023-02-15T00:38:45.062" v="8128" actId="26606"/>
          <ac:cxnSpMkLst>
            <pc:docMk/>
            <pc:sldMk cId="2262922381" sldId="287"/>
            <ac:cxnSpMk id="8" creationId="{0B5F7E3B-C5F1-40E0-A491-558BAFBC1127}"/>
          </ac:cxnSpMkLst>
        </pc:cxnChg>
      </pc:sldChg>
      <pc:sldChg chg="new del">
        <pc:chgData name="C21348423 Adrian Capacite" userId="12a1f012-aa73-452d-83f3-d5f28e172abf" providerId="ADAL" clId="{4BAC2D8A-E469-4F70-B167-6CC523837823}" dt="2023-02-15T11:35:05.241" v="8470" actId="680"/>
        <pc:sldMkLst>
          <pc:docMk/>
          <pc:sldMk cId="1832679127" sldId="288"/>
        </pc:sldMkLst>
      </pc:sldChg>
      <pc:sldChg chg="addSp delSp modSp new mod ord modAnim">
        <pc:chgData name="C21348423 Adrian Capacite" userId="12a1f012-aa73-452d-83f3-d5f28e172abf" providerId="ADAL" clId="{4BAC2D8A-E469-4F70-B167-6CC523837823}" dt="2023-02-15T12:26:03.024" v="8964" actId="20577"/>
        <pc:sldMkLst>
          <pc:docMk/>
          <pc:sldMk cId="2372668166" sldId="288"/>
        </pc:sldMkLst>
        <pc:spChg chg="mod">
          <ac:chgData name="C21348423 Adrian Capacite" userId="12a1f012-aa73-452d-83f3-d5f28e172abf" providerId="ADAL" clId="{4BAC2D8A-E469-4F70-B167-6CC523837823}" dt="2023-02-15T12:26:03.024" v="8964" actId="20577"/>
          <ac:spMkLst>
            <pc:docMk/>
            <pc:sldMk cId="2372668166" sldId="288"/>
            <ac:spMk id="2" creationId="{D723594F-0330-7807-ACD1-2C144E00F25F}"/>
          </ac:spMkLst>
        </pc:spChg>
        <pc:spChg chg="del">
          <ac:chgData name="C21348423 Adrian Capacite" userId="12a1f012-aa73-452d-83f3-d5f28e172abf" providerId="ADAL" clId="{4BAC2D8A-E469-4F70-B167-6CC523837823}" dt="2023-02-15T11:51:24.894" v="8560" actId="478"/>
          <ac:spMkLst>
            <pc:docMk/>
            <pc:sldMk cId="2372668166" sldId="288"/>
            <ac:spMk id="3" creationId="{53F89E13-3C28-074F-1AC5-2BC0791D965B}"/>
          </ac:spMkLst>
        </pc:spChg>
        <pc:spChg chg="mod ord topLvl">
          <ac:chgData name="C21348423 Adrian Capacite" userId="12a1f012-aa73-452d-83f3-d5f28e172abf" providerId="ADAL" clId="{4BAC2D8A-E469-4F70-B167-6CC523837823}" dt="2023-02-15T12:06:10.473" v="8764" actId="165"/>
          <ac:spMkLst>
            <pc:docMk/>
            <pc:sldMk cId="2372668166" sldId="288"/>
            <ac:spMk id="6" creationId="{73BBE2AE-82C1-1DB6-AFAC-0360A9750C18}"/>
          </ac:spMkLst>
        </pc:spChg>
        <pc:spChg chg="del mod ord">
          <ac:chgData name="C21348423 Adrian Capacite" userId="12a1f012-aa73-452d-83f3-d5f28e172abf" providerId="ADAL" clId="{4BAC2D8A-E469-4F70-B167-6CC523837823}" dt="2023-02-15T12:02:27.255" v="8722" actId="478"/>
          <ac:spMkLst>
            <pc:docMk/>
            <pc:sldMk cId="2372668166" sldId="288"/>
            <ac:spMk id="7" creationId="{7ED773B5-61DA-839B-F678-D1CD9DFFDE1E}"/>
          </ac:spMkLst>
        </pc:spChg>
        <pc:spChg chg="mod ord topLvl">
          <ac:chgData name="C21348423 Adrian Capacite" userId="12a1f012-aa73-452d-83f3-d5f28e172abf" providerId="ADAL" clId="{4BAC2D8A-E469-4F70-B167-6CC523837823}" dt="2023-02-15T12:06:10.473" v="8764" actId="165"/>
          <ac:spMkLst>
            <pc:docMk/>
            <pc:sldMk cId="2372668166" sldId="288"/>
            <ac:spMk id="8" creationId="{A4CD3687-BADD-7F19-87E1-E3E4524C1414}"/>
          </ac:spMkLst>
        </pc:spChg>
        <pc:spChg chg="mod ord topLvl">
          <ac:chgData name="C21348423 Adrian Capacite" userId="12a1f012-aa73-452d-83f3-d5f28e172abf" providerId="ADAL" clId="{4BAC2D8A-E469-4F70-B167-6CC523837823}" dt="2023-02-15T12:06:10.473" v="8764" actId="165"/>
          <ac:spMkLst>
            <pc:docMk/>
            <pc:sldMk cId="2372668166" sldId="288"/>
            <ac:spMk id="9" creationId="{47BB81AE-73D9-3882-1E60-5161E0E2B407}"/>
          </ac:spMkLst>
        </pc:spChg>
        <pc:spChg chg="del mod">
          <ac:chgData name="C21348423 Adrian Capacite" userId="12a1f012-aa73-452d-83f3-d5f28e172abf" providerId="ADAL" clId="{4BAC2D8A-E469-4F70-B167-6CC523837823}" dt="2023-02-15T11:51:44.154" v="8565" actId="478"/>
          <ac:spMkLst>
            <pc:docMk/>
            <pc:sldMk cId="2372668166" sldId="288"/>
            <ac:spMk id="12" creationId="{1821F4F7-F74C-1169-4C54-6B717CF97D5D}"/>
          </ac:spMkLst>
        </pc:spChg>
        <pc:spChg chg="del mod ord">
          <ac:chgData name="C21348423 Adrian Capacite" userId="12a1f012-aa73-452d-83f3-d5f28e172abf" providerId="ADAL" clId="{4BAC2D8A-E469-4F70-B167-6CC523837823}" dt="2023-02-15T12:02:34.946" v="8725" actId="478"/>
          <ac:spMkLst>
            <pc:docMk/>
            <pc:sldMk cId="2372668166" sldId="288"/>
            <ac:spMk id="14" creationId="{2DEB1C6B-BD1B-4EBB-FFD6-7AEA128FC60B}"/>
          </ac:spMkLst>
        </pc:spChg>
        <pc:spChg chg="del mod">
          <ac:chgData name="C21348423 Adrian Capacite" userId="12a1f012-aa73-452d-83f3-d5f28e172abf" providerId="ADAL" clId="{4BAC2D8A-E469-4F70-B167-6CC523837823}" dt="2023-02-15T11:51:35.932" v="8564" actId="478"/>
          <ac:spMkLst>
            <pc:docMk/>
            <pc:sldMk cId="2372668166" sldId="288"/>
            <ac:spMk id="18" creationId="{1D2DFD87-D967-8C25-D9DB-89EEEF392194}"/>
          </ac:spMkLst>
        </pc:spChg>
        <pc:spChg chg="del mod">
          <ac:chgData name="C21348423 Adrian Capacite" userId="12a1f012-aa73-452d-83f3-d5f28e172abf" providerId="ADAL" clId="{4BAC2D8A-E469-4F70-B167-6CC523837823}" dt="2023-02-15T11:51:34.395" v="8563" actId="478"/>
          <ac:spMkLst>
            <pc:docMk/>
            <pc:sldMk cId="2372668166" sldId="288"/>
            <ac:spMk id="19" creationId="{2D46EE55-BE38-15AF-8857-8C2412351110}"/>
          </ac:spMkLst>
        </pc:spChg>
        <pc:spChg chg="add del mod">
          <ac:chgData name="C21348423 Adrian Capacite" userId="12a1f012-aa73-452d-83f3-d5f28e172abf" providerId="ADAL" clId="{4BAC2D8A-E469-4F70-B167-6CC523837823}" dt="2023-02-15T11:51:32.074" v="8562" actId="478"/>
          <ac:spMkLst>
            <pc:docMk/>
            <pc:sldMk cId="2372668166" sldId="288"/>
            <ac:spMk id="20" creationId="{AF32F3DD-7FC8-8C92-87E4-28ADADA08EE5}"/>
          </ac:spMkLst>
        </pc:spChg>
        <pc:spChg chg="add mod topLvl">
          <ac:chgData name="C21348423 Adrian Capacite" userId="12a1f012-aa73-452d-83f3-d5f28e172abf" providerId="ADAL" clId="{4BAC2D8A-E469-4F70-B167-6CC523837823}" dt="2023-02-15T12:09:23.502" v="8783" actId="1076"/>
          <ac:spMkLst>
            <pc:docMk/>
            <pc:sldMk cId="2372668166" sldId="288"/>
            <ac:spMk id="21" creationId="{DDD7F08F-0447-D68D-2506-71029D9F4FC7}"/>
          </ac:spMkLst>
        </pc:spChg>
        <pc:spChg chg="add mod topLvl">
          <ac:chgData name="C21348423 Adrian Capacite" userId="12a1f012-aa73-452d-83f3-d5f28e172abf" providerId="ADAL" clId="{4BAC2D8A-E469-4F70-B167-6CC523837823}" dt="2023-02-15T12:10:52.970" v="8811" actId="20577"/>
          <ac:spMkLst>
            <pc:docMk/>
            <pc:sldMk cId="2372668166" sldId="288"/>
            <ac:spMk id="34" creationId="{7B6987DE-2744-1F11-4BF5-74171E6630E6}"/>
          </ac:spMkLst>
        </pc:spChg>
        <pc:spChg chg="add del mod">
          <ac:chgData name="C21348423 Adrian Capacite" userId="12a1f012-aa73-452d-83f3-d5f28e172abf" providerId="ADAL" clId="{4BAC2D8A-E469-4F70-B167-6CC523837823}" dt="2023-02-15T11:56:53.479" v="8663" actId="478"/>
          <ac:spMkLst>
            <pc:docMk/>
            <pc:sldMk cId="2372668166" sldId="288"/>
            <ac:spMk id="35" creationId="{653331E2-8F27-78FD-5C33-68F9F759949D}"/>
          </ac:spMkLst>
        </pc:spChg>
        <pc:spChg chg="add mod topLvl">
          <ac:chgData name="C21348423 Adrian Capacite" userId="12a1f012-aa73-452d-83f3-d5f28e172abf" providerId="ADAL" clId="{4BAC2D8A-E469-4F70-B167-6CC523837823}" dt="2023-02-15T12:10:55.408" v="8813" actId="20577"/>
          <ac:spMkLst>
            <pc:docMk/>
            <pc:sldMk cId="2372668166" sldId="288"/>
            <ac:spMk id="36" creationId="{F3299725-658E-D0BA-5901-6940296FDA7F}"/>
          </ac:spMkLst>
        </pc:spChg>
        <pc:spChg chg="add mod topLvl">
          <ac:chgData name="C21348423 Adrian Capacite" userId="12a1f012-aa73-452d-83f3-d5f28e172abf" providerId="ADAL" clId="{4BAC2D8A-E469-4F70-B167-6CC523837823}" dt="2023-02-15T12:13:24.067" v="8830" actId="165"/>
          <ac:spMkLst>
            <pc:docMk/>
            <pc:sldMk cId="2372668166" sldId="288"/>
            <ac:spMk id="41" creationId="{3771BD4D-D558-C537-1EEE-39B248BEC4D4}"/>
          </ac:spMkLst>
        </pc:spChg>
        <pc:spChg chg="add mod">
          <ac:chgData name="C21348423 Adrian Capacite" userId="12a1f012-aa73-452d-83f3-d5f28e172abf" providerId="ADAL" clId="{4BAC2D8A-E469-4F70-B167-6CC523837823}" dt="2023-02-15T12:10:50.816" v="8809" actId="14100"/>
          <ac:spMkLst>
            <pc:docMk/>
            <pc:sldMk cId="2372668166" sldId="288"/>
            <ac:spMk id="44" creationId="{FF798DA6-B6B1-7B96-E884-BEE09F469EF4}"/>
          </ac:spMkLst>
        </pc:spChg>
        <pc:grpChg chg="add del mod topLvl">
          <ac:chgData name="C21348423 Adrian Capacite" userId="12a1f012-aa73-452d-83f3-d5f28e172abf" providerId="ADAL" clId="{4BAC2D8A-E469-4F70-B167-6CC523837823}" dt="2023-02-15T12:06:10.473" v="8764" actId="165"/>
          <ac:grpSpMkLst>
            <pc:docMk/>
            <pc:sldMk cId="2372668166" sldId="288"/>
            <ac:grpSpMk id="4" creationId="{70969BDA-A994-1C30-7BB1-8A4B01BA77CD}"/>
          </ac:grpSpMkLst>
        </pc:grpChg>
        <pc:grpChg chg="add del mod topLvl">
          <ac:chgData name="C21348423 Adrian Capacite" userId="12a1f012-aa73-452d-83f3-d5f28e172abf" providerId="ADAL" clId="{4BAC2D8A-E469-4F70-B167-6CC523837823}" dt="2023-02-15T12:06:06.476" v="8763" actId="165"/>
          <ac:grpSpMkLst>
            <pc:docMk/>
            <pc:sldMk cId="2372668166" sldId="288"/>
            <ac:grpSpMk id="37" creationId="{0D9C53F6-5A77-F63B-D376-B5C90BC239B0}"/>
          </ac:grpSpMkLst>
        </pc:grpChg>
        <pc:grpChg chg="add del mod">
          <ac:chgData name="C21348423 Adrian Capacite" userId="12a1f012-aa73-452d-83f3-d5f28e172abf" providerId="ADAL" clId="{4BAC2D8A-E469-4F70-B167-6CC523837823}" dt="2023-02-15T12:05:06.950" v="8759" actId="165"/>
          <ac:grpSpMkLst>
            <pc:docMk/>
            <pc:sldMk cId="2372668166" sldId="288"/>
            <ac:grpSpMk id="42" creationId="{7318664A-E0C3-0017-99E6-3DA2B933B819}"/>
          </ac:grpSpMkLst>
        </pc:grpChg>
        <pc:grpChg chg="add del mod">
          <ac:chgData name="C21348423 Adrian Capacite" userId="12a1f012-aa73-452d-83f3-d5f28e172abf" providerId="ADAL" clId="{4BAC2D8A-E469-4F70-B167-6CC523837823}" dt="2023-02-15T12:13:24.067" v="8830" actId="165"/>
          <ac:grpSpMkLst>
            <pc:docMk/>
            <pc:sldMk cId="2372668166" sldId="288"/>
            <ac:grpSpMk id="43" creationId="{E2ED0964-70AD-31AC-F8E3-7F59252A0E37}"/>
          </ac:grpSpMkLst>
        </pc:grpChg>
        <pc:picChg chg="add mod topLvl">
          <ac:chgData name="C21348423 Adrian Capacite" userId="12a1f012-aa73-452d-83f3-d5f28e172abf" providerId="ADAL" clId="{4BAC2D8A-E469-4F70-B167-6CC523837823}" dt="2023-02-15T12:13:24.067" v="8830" actId="165"/>
          <ac:picMkLst>
            <pc:docMk/>
            <pc:sldMk cId="2372668166" sldId="288"/>
            <ac:picMk id="40" creationId="{42878919-DA18-4ED7-7786-AE44FC2EF2FB}"/>
          </ac:picMkLst>
        </pc:picChg>
        <pc:cxnChg chg="mod topLvl">
          <ac:chgData name="C21348423 Adrian Capacite" userId="12a1f012-aa73-452d-83f3-d5f28e172abf" providerId="ADAL" clId="{4BAC2D8A-E469-4F70-B167-6CC523837823}" dt="2023-02-15T12:06:10.473" v="8764" actId="165"/>
          <ac:cxnSpMkLst>
            <pc:docMk/>
            <pc:sldMk cId="2372668166" sldId="288"/>
            <ac:cxnSpMk id="5" creationId="{8D54533F-CD68-B1F9-6A5F-D79D81B36B2C}"/>
          </ac:cxnSpMkLst>
        </pc:cxnChg>
        <pc:cxnChg chg="del mod">
          <ac:chgData name="C21348423 Adrian Capacite" userId="12a1f012-aa73-452d-83f3-d5f28e172abf" providerId="ADAL" clId="{4BAC2D8A-E469-4F70-B167-6CC523837823}" dt="2023-02-15T12:02:28.603" v="8723" actId="478"/>
          <ac:cxnSpMkLst>
            <pc:docMk/>
            <pc:sldMk cId="2372668166" sldId="288"/>
            <ac:cxnSpMk id="10" creationId="{83B1EA24-BC7E-FA0A-A4D5-FFD35D0F237C}"/>
          </ac:cxnSpMkLst>
        </pc:cxnChg>
        <pc:cxnChg chg="del mod">
          <ac:chgData name="C21348423 Adrian Capacite" userId="12a1f012-aa73-452d-83f3-d5f28e172abf" providerId="ADAL" clId="{4BAC2D8A-E469-4F70-B167-6CC523837823}" dt="2023-02-15T11:51:50.108" v="8566" actId="478"/>
          <ac:cxnSpMkLst>
            <pc:docMk/>
            <pc:sldMk cId="2372668166" sldId="288"/>
            <ac:cxnSpMk id="11" creationId="{761888E8-DCC7-4108-7743-82AF07874DA4}"/>
          </ac:cxnSpMkLst>
        </pc:cxnChg>
        <pc:cxnChg chg="del mod">
          <ac:chgData name="C21348423 Adrian Capacite" userId="12a1f012-aa73-452d-83f3-d5f28e172abf" providerId="ADAL" clId="{4BAC2D8A-E469-4F70-B167-6CC523837823}" dt="2023-02-15T12:02:33.680" v="8724" actId="478"/>
          <ac:cxnSpMkLst>
            <pc:docMk/>
            <pc:sldMk cId="2372668166" sldId="288"/>
            <ac:cxnSpMk id="13" creationId="{F5149A8D-6D79-5AD7-8B31-156322908B04}"/>
          </ac:cxnSpMkLst>
        </pc:cxnChg>
        <pc:cxnChg chg="add del mod">
          <ac:chgData name="C21348423 Adrian Capacite" userId="12a1f012-aa73-452d-83f3-d5f28e172abf" providerId="ADAL" clId="{4BAC2D8A-E469-4F70-B167-6CC523837823}" dt="2023-02-15T12:02:48.430" v="8732" actId="478"/>
          <ac:cxnSpMkLst>
            <pc:docMk/>
            <pc:sldMk cId="2372668166" sldId="288"/>
            <ac:cxnSpMk id="15" creationId="{ADCB6008-A718-E50F-08A2-05521E3CB748}"/>
          </ac:cxnSpMkLst>
        </pc:cxnChg>
        <pc:cxnChg chg="mod topLvl">
          <ac:chgData name="C21348423 Adrian Capacite" userId="12a1f012-aa73-452d-83f3-d5f28e172abf" providerId="ADAL" clId="{4BAC2D8A-E469-4F70-B167-6CC523837823}" dt="2023-02-15T12:06:10.473" v="8764" actId="165"/>
          <ac:cxnSpMkLst>
            <pc:docMk/>
            <pc:sldMk cId="2372668166" sldId="288"/>
            <ac:cxnSpMk id="16" creationId="{6920DE83-C793-64C5-0D4E-85B3318CEF92}"/>
          </ac:cxnSpMkLst>
        </pc:cxnChg>
        <pc:cxnChg chg="mod topLvl">
          <ac:chgData name="C21348423 Adrian Capacite" userId="12a1f012-aa73-452d-83f3-d5f28e172abf" providerId="ADAL" clId="{4BAC2D8A-E469-4F70-B167-6CC523837823}" dt="2023-02-15T12:06:10.473" v="8764" actId="165"/>
          <ac:cxnSpMkLst>
            <pc:docMk/>
            <pc:sldMk cId="2372668166" sldId="288"/>
            <ac:cxnSpMk id="17" creationId="{572A89F9-8D4B-FBBC-9FC5-55DB4309F9C6}"/>
          </ac:cxnSpMkLst>
        </pc:cxnChg>
      </pc:sldChg>
      <pc:sldChg chg="modSp add del mod ord modClrScheme chgLayout">
        <pc:chgData name="C21348423 Adrian Capacite" userId="12a1f012-aa73-452d-83f3-d5f28e172abf" providerId="ADAL" clId="{4BAC2D8A-E469-4F70-B167-6CC523837823}" dt="2023-02-15T01:08:27.823" v="8319" actId="47"/>
        <pc:sldMkLst>
          <pc:docMk/>
          <pc:sldMk cId="2550985350" sldId="288"/>
        </pc:sldMkLst>
        <pc:spChg chg="mod ord">
          <ac:chgData name="C21348423 Adrian Capacite" userId="12a1f012-aa73-452d-83f3-d5f28e172abf" providerId="ADAL" clId="{4BAC2D8A-E469-4F70-B167-6CC523837823}" dt="2023-02-15T00:50:36.563" v="8248" actId="700"/>
          <ac:spMkLst>
            <pc:docMk/>
            <pc:sldMk cId="2550985350" sldId="288"/>
            <ac:spMk id="2" creationId="{59383E0F-84E6-28A8-4546-B5F499B73858}"/>
          </ac:spMkLst>
        </pc:spChg>
        <pc:spChg chg="mod ord">
          <ac:chgData name="C21348423 Adrian Capacite" userId="12a1f012-aa73-452d-83f3-d5f28e172abf" providerId="ADAL" clId="{4BAC2D8A-E469-4F70-B167-6CC523837823}" dt="2023-02-15T00:50:39.293" v="8251" actId="27636"/>
          <ac:spMkLst>
            <pc:docMk/>
            <pc:sldMk cId="2550985350" sldId="288"/>
            <ac:spMk id="3" creationId="{5FEB2CDA-CE70-A2D3-FED1-6178A6AD3C56}"/>
          </ac:spMkLst>
        </pc:spChg>
      </pc:sldChg>
      <pc:sldChg chg="addSp delSp modSp add del mod modTransition modAnim">
        <pc:chgData name="C21348423 Adrian Capacite" userId="12a1f012-aa73-452d-83f3-d5f28e172abf" providerId="ADAL" clId="{4BAC2D8A-E469-4F70-B167-6CC523837823}" dt="2023-02-15T12:33:48.467" v="9117" actId="47"/>
        <pc:sldMkLst>
          <pc:docMk/>
          <pc:sldMk cId="1743970645" sldId="289"/>
        </pc:sldMkLst>
        <pc:spChg chg="mod topLvl">
          <ac:chgData name="C21348423 Adrian Capacite" userId="12a1f012-aa73-452d-83f3-d5f28e172abf" providerId="ADAL" clId="{4BAC2D8A-E469-4F70-B167-6CC523837823}" dt="2023-02-15T12:06:00.700" v="8762" actId="165"/>
          <ac:spMkLst>
            <pc:docMk/>
            <pc:sldMk cId="1743970645" sldId="289"/>
            <ac:spMk id="6" creationId="{73BBE2AE-82C1-1DB6-AFAC-0360A9750C18}"/>
          </ac:spMkLst>
        </pc:spChg>
        <pc:spChg chg="mod topLvl">
          <ac:chgData name="C21348423 Adrian Capacite" userId="12a1f012-aa73-452d-83f3-d5f28e172abf" providerId="ADAL" clId="{4BAC2D8A-E469-4F70-B167-6CC523837823}" dt="2023-02-15T12:06:00.700" v="8762" actId="165"/>
          <ac:spMkLst>
            <pc:docMk/>
            <pc:sldMk cId="1743970645" sldId="289"/>
            <ac:spMk id="7" creationId="{7ED773B5-61DA-839B-F678-D1CD9DFFDE1E}"/>
          </ac:spMkLst>
        </pc:spChg>
        <pc:spChg chg="mod topLvl">
          <ac:chgData name="C21348423 Adrian Capacite" userId="12a1f012-aa73-452d-83f3-d5f28e172abf" providerId="ADAL" clId="{4BAC2D8A-E469-4F70-B167-6CC523837823}" dt="2023-02-15T12:06:00.700" v="8762" actId="165"/>
          <ac:spMkLst>
            <pc:docMk/>
            <pc:sldMk cId="1743970645" sldId="289"/>
            <ac:spMk id="8" creationId="{A4CD3687-BADD-7F19-87E1-E3E4524C1414}"/>
          </ac:spMkLst>
        </pc:spChg>
        <pc:spChg chg="mod topLvl">
          <ac:chgData name="C21348423 Adrian Capacite" userId="12a1f012-aa73-452d-83f3-d5f28e172abf" providerId="ADAL" clId="{4BAC2D8A-E469-4F70-B167-6CC523837823}" dt="2023-02-15T12:06:00.700" v="8762" actId="165"/>
          <ac:spMkLst>
            <pc:docMk/>
            <pc:sldMk cId="1743970645" sldId="289"/>
            <ac:spMk id="9" creationId="{47BB81AE-73D9-3882-1E60-5161E0E2B407}"/>
          </ac:spMkLst>
        </pc:spChg>
        <pc:spChg chg="mod topLvl">
          <ac:chgData name="C21348423 Adrian Capacite" userId="12a1f012-aa73-452d-83f3-d5f28e172abf" providerId="ADAL" clId="{4BAC2D8A-E469-4F70-B167-6CC523837823}" dt="2023-02-15T12:13:35.076" v="8831" actId="165"/>
          <ac:spMkLst>
            <pc:docMk/>
            <pc:sldMk cId="1743970645" sldId="289"/>
            <ac:spMk id="12" creationId="{CDF37AF2-506E-46AA-0DF2-8D354D473956}"/>
          </ac:spMkLst>
        </pc:spChg>
        <pc:spChg chg="mod topLvl">
          <ac:chgData name="C21348423 Adrian Capacite" userId="12a1f012-aa73-452d-83f3-d5f28e172abf" providerId="ADAL" clId="{4BAC2D8A-E469-4F70-B167-6CC523837823}" dt="2023-02-15T12:06:00.700" v="8762" actId="165"/>
          <ac:spMkLst>
            <pc:docMk/>
            <pc:sldMk cId="1743970645" sldId="289"/>
            <ac:spMk id="14" creationId="{2DEB1C6B-BD1B-4EBB-FFD6-7AEA128FC60B}"/>
          </ac:spMkLst>
        </pc:spChg>
        <pc:spChg chg="add mod">
          <ac:chgData name="C21348423 Adrian Capacite" userId="12a1f012-aa73-452d-83f3-d5f28e172abf" providerId="ADAL" clId="{4BAC2D8A-E469-4F70-B167-6CC523837823}" dt="2023-02-15T12:14:54.979" v="8857" actId="1076"/>
          <ac:spMkLst>
            <pc:docMk/>
            <pc:sldMk cId="1743970645" sldId="289"/>
            <ac:spMk id="18" creationId="{969A1B57-DF81-207A-7283-69D66574C8A7}"/>
          </ac:spMkLst>
        </pc:spChg>
        <pc:spChg chg="add mod">
          <ac:chgData name="C21348423 Adrian Capacite" userId="12a1f012-aa73-452d-83f3-d5f28e172abf" providerId="ADAL" clId="{4BAC2D8A-E469-4F70-B167-6CC523837823}" dt="2023-02-15T12:15:10.814" v="8869" actId="20577"/>
          <ac:spMkLst>
            <pc:docMk/>
            <pc:sldMk cId="1743970645" sldId="289"/>
            <ac:spMk id="19" creationId="{6F10D27A-3895-45AB-4887-4B0FE042E7E3}"/>
          </ac:spMkLst>
        </pc:spChg>
        <pc:spChg chg="mod topLvl">
          <ac:chgData name="C21348423 Adrian Capacite" userId="12a1f012-aa73-452d-83f3-d5f28e172abf" providerId="ADAL" clId="{4BAC2D8A-E469-4F70-B167-6CC523837823}" dt="2023-02-15T12:05:12.432" v="8760" actId="165"/>
          <ac:spMkLst>
            <pc:docMk/>
            <pc:sldMk cId="1743970645" sldId="289"/>
            <ac:spMk id="21" creationId="{DDD7F08F-0447-D68D-2506-71029D9F4FC7}"/>
          </ac:spMkLst>
        </pc:spChg>
        <pc:spChg chg="mod topLvl">
          <ac:chgData name="C21348423 Adrian Capacite" userId="12a1f012-aa73-452d-83f3-d5f28e172abf" providerId="ADAL" clId="{4BAC2D8A-E469-4F70-B167-6CC523837823}" dt="2023-02-15T12:15:15.742" v="8873" actId="20577"/>
          <ac:spMkLst>
            <pc:docMk/>
            <pc:sldMk cId="1743970645" sldId="289"/>
            <ac:spMk id="34" creationId="{7B6987DE-2744-1F11-4BF5-74171E6630E6}"/>
          </ac:spMkLst>
        </pc:spChg>
        <pc:spChg chg="mod topLvl">
          <ac:chgData name="C21348423 Adrian Capacite" userId="12a1f012-aa73-452d-83f3-d5f28e172abf" providerId="ADAL" clId="{4BAC2D8A-E469-4F70-B167-6CC523837823}" dt="2023-02-15T12:15:12.977" v="8871" actId="20577"/>
          <ac:spMkLst>
            <pc:docMk/>
            <pc:sldMk cId="1743970645" sldId="289"/>
            <ac:spMk id="36" creationId="{F3299725-658E-D0BA-5901-6940296FDA7F}"/>
          </ac:spMkLst>
        </pc:spChg>
        <pc:grpChg chg="add del mod">
          <ac:chgData name="C21348423 Adrian Capacite" userId="12a1f012-aa73-452d-83f3-d5f28e172abf" providerId="ADAL" clId="{4BAC2D8A-E469-4F70-B167-6CC523837823}" dt="2023-02-15T12:13:35.076" v="8831" actId="165"/>
          <ac:grpSpMkLst>
            <pc:docMk/>
            <pc:sldMk cId="1743970645" sldId="289"/>
            <ac:grpSpMk id="3" creationId="{FABF9C3D-7CBC-8100-3316-DE95F3BD96C2}"/>
          </ac:grpSpMkLst>
        </pc:grpChg>
        <pc:grpChg chg="del mod topLvl">
          <ac:chgData name="C21348423 Adrian Capacite" userId="12a1f012-aa73-452d-83f3-d5f28e172abf" providerId="ADAL" clId="{4BAC2D8A-E469-4F70-B167-6CC523837823}" dt="2023-02-15T12:06:00.700" v="8762" actId="165"/>
          <ac:grpSpMkLst>
            <pc:docMk/>
            <pc:sldMk cId="1743970645" sldId="289"/>
            <ac:grpSpMk id="4" creationId="{70969BDA-A994-1C30-7BB1-8A4B01BA77CD}"/>
          </ac:grpSpMkLst>
        </pc:grpChg>
        <pc:grpChg chg="del">
          <ac:chgData name="C21348423 Adrian Capacite" userId="12a1f012-aa73-452d-83f3-d5f28e172abf" providerId="ADAL" clId="{4BAC2D8A-E469-4F70-B167-6CC523837823}" dt="2023-02-15T12:05:12.432" v="8760" actId="165"/>
          <ac:grpSpMkLst>
            <pc:docMk/>
            <pc:sldMk cId="1743970645" sldId="289"/>
            <ac:grpSpMk id="37" creationId="{0D9C53F6-5A77-F63B-D376-B5C90BC239B0}"/>
          </ac:grpSpMkLst>
        </pc:grpChg>
        <pc:picChg chg="mod topLvl">
          <ac:chgData name="C21348423 Adrian Capacite" userId="12a1f012-aa73-452d-83f3-d5f28e172abf" providerId="ADAL" clId="{4BAC2D8A-E469-4F70-B167-6CC523837823}" dt="2023-02-15T12:13:35.076" v="8831" actId="165"/>
          <ac:picMkLst>
            <pc:docMk/>
            <pc:sldMk cId="1743970645" sldId="289"/>
            <ac:picMk id="11" creationId="{12DEB2A5-287F-4836-9C3E-355FE8A284DF}"/>
          </ac:picMkLst>
        </pc:pic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5" creationId="{8D54533F-CD68-B1F9-6A5F-D79D81B36B2C}"/>
          </ac:cxnSpMkLst>
        </pc:cxn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10" creationId="{83B1EA24-BC7E-FA0A-A4D5-FFD35D0F237C}"/>
          </ac:cxnSpMkLst>
        </pc:cxn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13" creationId="{F5149A8D-6D79-5AD7-8B31-156322908B04}"/>
          </ac:cxnSpMkLst>
        </pc:cxn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15" creationId="{ADCB6008-A718-E50F-08A2-05521E3CB748}"/>
          </ac:cxnSpMkLst>
        </pc:cxn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16" creationId="{6920DE83-C793-64C5-0D4E-85B3318CEF92}"/>
          </ac:cxnSpMkLst>
        </pc:cxnChg>
        <pc:cxnChg chg="mod topLvl">
          <ac:chgData name="C21348423 Adrian Capacite" userId="12a1f012-aa73-452d-83f3-d5f28e172abf" providerId="ADAL" clId="{4BAC2D8A-E469-4F70-B167-6CC523837823}" dt="2023-02-15T12:06:00.700" v="8762" actId="165"/>
          <ac:cxnSpMkLst>
            <pc:docMk/>
            <pc:sldMk cId="1743970645" sldId="289"/>
            <ac:cxnSpMk id="17" creationId="{572A89F9-8D4B-FBBC-9FC5-55DB4309F9C6}"/>
          </ac:cxnSpMkLst>
        </pc:cxnChg>
      </pc:sldChg>
      <pc:sldChg chg="addSp delSp modSp add del mod">
        <pc:chgData name="C21348423 Adrian Capacite" userId="12a1f012-aa73-452d-83f3-d5f28e172abf" providerId="ADAL" clId="{4BAC2D8A-E469-4F70-B167-6CC523837823}" dt="2023-02-15T12:01:14.513" v="8708" actId="2696"/>
        <pc:sldMkLst>
          <pc:docMk/>
          <pc:sldMk cId="4168796736" sldId="289"/>
        </pc:sldMkLst>
        <pc:spChg chg="del">
          <ac:chgData name="C21348423 Adrian Capacite" userId="12a1f012-aa73-452d-83f3-d5f28e172abf" providerId="ADAL" clId="{4BAC2D8A-E469-4F70-B167-6CC523837823}" dt="2023-02-15T11:59:30.614" v="8691" actId="478"/>
          <ac:spMkLst>
            <pc:docMk/>
            <pc:sldMk cId="4168796736" sldId="289"/>
            <ac:spMk id="7" creationId="{7ED773B5-61DA-839B-F678-D1CD9DFFDE1E}"/>
          </ac:spMkLst>
        </pc:spChg>
        <pc:spChg chg="del">
          <ac:chgData name="C21348423 Adrian Capacite" userId="12a1f012-aa73-452d-83f3-d5f28e172abf" providerId="ADAL" clId="{4BAC2D8A-E469-4F70-B167-6CC523837823}" dt="2023-02-15T11:59:34.093" v="8693" actId="478"/>
          <ac:spMkLst>
            <pc:docMk/>
            <pc:sldMk cId="4168796736" sldId="289"/>
            <ac:spMk id="14" creationId="{2DEB1C6B-BD1B-4EBB-FFD6-7AEA128FC60B}"/>
          </ac:spMkLst>
        </pc:spChg>
        <pc:spChg chg="mod">
          <ac:chgData name="C21348423 Adrian Capacite" userId="12a1f012-aa73-452d-83f3-d5f28e172abf" providerId="ADAL" clId="{4BAC2D8A-E469-4F70-B167-6CC523837823}" dt="2023-02-15T11:59:46.782" v="8696" actId="164"/>
          <ac:spMkLst>
            <pc:docMk/>
            <pc:sldMk cId="4168796736" sldId="289"/>
            <ac:spMk id="21" creationId="{DDD7F08F-0447-D68D-2506-71029D9F4FC7}"/>
          </ac:spMkLst>
        </pc:spChg>
        <pc:spChg chg="add del mod">
          <ac:chgData name="C21348423 Adrian Capacite" userId="12a1f012-aa73-452d-83f3-d5f28e172abf" providerId="ADAL" clId="{4BAC2D8A-E469-4F70-B167-6CC523837823}" dt="2023-02-15T12:01:04.440" v="8706"/>
          <ac:spMkLst>
            <pc:docMk/>
            <pc:sldMk cId="4168796736" sldId="289"/>
            <ac:spMk id="22" creationId="{DD9FEBF1-2765-B291-2576-D9336355CD01}"/>
          </ac:spMkLst>
        </pc:spChg>
        <pc:spChg chg="mod">
          <ac:chgData name="C21348423 Adrian Capacite" userId="12a1f012-aa73-452d-83f3-d5f28e172abf" providerId="ADAL" clId="{4BAC2D8A-E469-4F70-B167-6CC523837823}" dt="2023-02-15T11:59:46.782" v="8696" actId="164"/>
          <ac:spMkLst>
            <pc:docMk/>
            <pc:sldMk cId="4168796736" sldId="289"/>
            <ac:spMk id="34" creationId="{7B6987DE-2744-1F11-4BF5-74171E6630E6}"/>
          </ac:spMkLst>
        </pc:spChg>
        <pc:spChg chg="mod">
          <ac:chgData name="C21348423 Adrian Capacite" userId="12a1f012-aa73-452d-83f3-d5f28e172abf" providerId="ADAL" clId="{4BAC2D8A-E469-4F70-B167-6CC523837823}" dt="2023-02-15T11:59:46.782" v="8696" actId="164"/>
          <ac:spMkLst>
            <pc:docMk/>
            <pc:sldMk cId="4168796736" sldId="289"/>
            <ac:spMk id="36" creationId="{F3299725-658E-D0BA-5901-6940296FDA7F}"/>
          </ac:spMkLst>
        </pc:spChg>
        <pc:grpChg chg="add mod">
          <ac:chgData name="C21348423 Adrian Capacite" userId="12a1f012-aa73-452d-83f3-d5f28e172abf" providerId="ADAL" clId="{4BAC2D8A-E469-4F70-B167-6CC523837823}" dt="2023-02-15T11:59:50.840" v="8697" actId="1076"/>
          <ac:grpSpMkLst>
            <pc:docMk/>
            <pc:sldMk cId="4168796736" sldId="289"/>
            <ac:grpSpMk id="3" creationId="{6907B42A-545B-F3DA-444B-D3E13C43F141}"/>
          </ac:grpSpMkLst>
        </pc:grpChg>
        <pc:grpChg chg="mod">
          <ac:chgData name="C21348423 Adrian Capacite" userId="12a1f012-aa73-452d-83f3-d5f28e172abf" providerId="ADAL" clId="{4BAC2D8A-E469-4F70-B167-6CC523837823}" dt="2023-02-15T11:59:46.782" v="8696" actId="164"/>
          <ac:grpSpMkLst>
            <pc:docMk/>
            <pc:sldMk cId="4168796736" sldId="289"/>
            <ac:grpSpMk id="4" creationId="{70969BDA-A994-1C30-7BB1-8A4B01BA77CD}"/>
          </ac:grpSpMkLst>
        </pc:grpChg>
        <pc:picChg chg="add mod">
          <ac:chgData name="C21348423 Adrian Capacite" userId="12a1f012-aa73-452d-83f3-d5f28e172abf" providerId="ADAL" clId="{4BAC2D8A-E469-4F70-B167-6CC523837823}" dt="2023-02-15T12:00:24.425" v="8700" actId="1076"/>
          <ac:picMkLst>
            <pc:docMk/>
            <pc:sldMk cId="4168796736" sldId="289"/>
            <ac:picMk id="12" creationId="{F8F5A975-2BCE-8248-C85B-A344427D67A8}"/>
          </ac:picMkLst>
        </pc:picChg>
        <pc:cxnChg chg="del mod">
          <ac:chgData name="C21348423 Adrian Capacite" userId="12a1f012-aa73-452d-83f3-d5f28e172abf" providerId="ADAL" clId="{4BAC2D8A-E469-4F70-B167-6CC523837823}" dt="2023-02-15T11:59:38.058" v="8695" actId="478"/>
          <ac:cxnSpMkLst>
            <pc:docMk/>
            <pc:sldMk cId="4168796736" sldId="289"/>
            <ac:cxnSpMk id="10" creationId="{83B1EA24-BC7E-FA0A-A4D5-FFD35D0F237C}"/>
          </ac:cxnSpMkLst>
        </pc:cxnChg>
        <pc:cxnChg chg="del mod">
          <ac:chgData name="C21348423 Adrian Capacite" userId="12a1f012-aa73-452d-83f3-d5f28e172abf" providerId="ADAL" clId="{4BAC2D8A-E469-4F70-B167-6CC523837823}" dt="2023-02-15T11:59:32.470" v="8692" actId="478"/>
          <ac:cxnSpMkLst>
            <pc:docMk/>
            <pc:sldMk cId="4168796736" sldId="289"/>
            <ac:cxnSpMk id="13" creationId="{F5149A8D-6D79-5AD7-8B31-156322908B04}"/>
          </ac:cxnSpMkLst>
        </pc:cxnChg>
        <pc:cxnChg chg="del mod">
          <ac:chgData name="C21348423 Adrian Capacite" userId="12a1f012-aa73-452d-83f3-d5f28e172abf" providerId="ADAL" clId="{4BAC2D8A-E469-4F70-B167-6CC523837823}" dt="2023-02-15T11:59:36.205" v="8694" actId="478"/>
          <ac:cxnSpMkLst>
            <pc:docMk/>
            <pc:sldMk cId="4168796736" sldId="289"/>
            <ac:cxnSpMk id="15" creationId="{ADCB6008-A718-E50F-08A2-05521E3CB748}"/>
          </ac:cxnSpMkLst>
        </pc:cxnChg>
        <pc:cxnChg chg="mod">
          <ac:chgData name="C21348423 Adrian Capacite" userId="12a1f012-aa73-452d-83f3-d5f28e172abf" providerId="ADAL" clId="{4BAC2D8A-E469-4F70-B167-6CC523837823}" dt="2023-02-15T12:01:05.816" v="8707" actId="14100"/>
          <ac:cxnSpMkLst>
            <pc:docMk/>
            <pc:sldMk cId="4168796736" sldId="289"/>
            <ac:cxnSpMk id="16" creationId="{6920DE83-C793-64C5-0D4E-85B3318CEF92}"/>
          </ac:cxnSpMkLst>
        </pc:cxnChg>
        <pc:cxnChg chg="add del mod">
          <ac:chgData name="C21348423 Adrian Capacite" userId="12a1f012-aa73-452d-83f3-d5f28e172abf" providerId="ADAL" clId="{4BAC2D8A-E469-4F70-B167-6CC523837823}" dt="2023-02-15T12:01:04.440" v="8706"/>
          <ac:cxnSpMkLst>
            <pc:docMk/>
            <pc:sldMk cId="4168796736" sldId="289"/>
            <ac:cxnSpMk id="20" creationId="{372BDDEE-FA76-67C6-75C0-120191918869}"/>
          </ac:cxnSpMkLst>
        </pc:cxnChg>
      </pc:sldChg>
      <pc:sldChg chg="addSp delSp modSp add mod modTransition delAnim modAnim">
        <pc:chgData name="C21348423 Adrian Capacite" userId="12a1f012-aa73-452d-83f3-d5f28e172abf" providerId="ADAL" clId="{4BAC2D8A-E469-4F70-B167-6CC523837823}" dt="2023-02-15T12:31:39.217" v="9109"/>
        <pc:sldMkLst>
          <pc:docMk/>
          <pc:sldMk cId="4230229415" sldId="290"/>
        </pc:sldMkLst>
        <pc:spChg chg="add del mod">
          <ac:chgData name="C21348423 Adrian Capacite" userId="12a1f012-aa73-452d-83f3-d5f28e172abf" providerId="ADAL" clId="{4BAC2D8A-E469-4F70-B167-6CC523837823}" dt="2023-02-15T12:27:21.873" v="8968" actId="478"/>
          <ac:spMkLst>
            <pc:docMk/>
            <pc:sldMk cId="4230229415" sldId="290"/>
            <ac:spMk id="10" creationId="{0D676F01-55DB-3AC7-FF07-1ADAB730AA2B}"/>
          </ac:spMkLst>
        </pc:spChg>
        <pc:spChg chg="add del mod">
          <ac:chgData name="C21348423 Adrian Capacite" userId="12a1f012-aa73-452d-83f3-d5f28e172abf" providerId="ADAL" clId="{4BAC2D8A-E469-4F70-B167-6CC523837823}" dt="2023-02-15T12:27:21.873" v="8968" actId="478"/>
          <ac:spMkLst>
            <pc:docMk/>
            <pc:sldMk cId="4230229415" sldId="290"/>
            <ac:spMk id="11" creationId="{75F98160-CFE4-6AA9-D049-7EB111DE3720}"/>
          </ac:spMkLst>
        </pc:spChg>
        <pc:spChg chg="add del mod">
          <ac:chgData name="C21348423 Adrian Capacite" userId="12a1f012-aa73-452d-83f3-d5f28e172abf" providerId="ADAL" clId="{4BAC2D8A-E469-4F70-B167-6CC523837823}" dt="2023-02-15T12:27:21.873" v="8968" actId="478"/>
          <ac:spMkLst>
            <pc:docMk/>
            <pc:sldMk cId="4230229415" sldId="290"/>
            <ac:spMk id="12" creationId="{1CBF2810-FF90-409A-808E-AC8D2240506D}"/>
          </ac:spMkLst>
        </pc:spChg>
        <pc:spChg chg="add mod">
          <ac:chgData name="C21348423 Adrian Capacite" userId="12a1f012-aa73-452d-83f3-d5f28e172abf" providerId="ADAL" clId="{4BAC2D8A-E469-4F70-B167-6CC523837823}" dt="2023-02-15T12:28:55.556" v="9027" actId="1036"/>
          <ac:spMkLst>
            <pc:docMk/>
            <pc:sldMk cId="4230229415" sldId="290"/>
            <ac:spMk id="14" creationId="{A06FF52A-B870-B9F7-DA80-73C52E835EA1}"/>
          </ac:spMkLst>
        </pc:spChg>
        <pc:spChg chg="add mod">
          <ac:chgData name="C21348423 Adrian Capacite" userId="12a1f012-aa73-452d-83f3-d5f28e172abf" providerId="ADAL" clId="{4BAC2D8A-E469-4F70-B167-6CC523837823}" dt="2023-02-15T12:29:57.028" v="9077" actId="1038"/>
          <ac:spMkLst>
            <pc:docMk/>
            <pc:sldMk cId="4230229415" sldId="290"/>
            <ac:spMk id="15" creationId="{F93342BF-EA01-731C-14B2-DBC208C7C910}"/>
          </ac:spMkLst>
        </pc:spChg>
        <pc:spChg chg="add mod">
          <ac:chgData name="C21348423 Adrian Capacite" userId="12a1f012-aa73-452d-83f3-d5f28e172abf" providerId="ADAL" clId="{4BAC2D8A-E469-4F70-B167-6CC523837823}" dt="2023-02-15T12:31:17.587" v="9099" actId="1076"/>
          <ac:spMkLst>
            <pc:docMk/>
            <pc:sldMk cId="4230229415" sldId="290"/>
            <ac:spMk id="27" creationId="{62D737DD-728C-5832-7F0F-FED4DBF67516}"/>
          </ac:spMkLst>
        </pc:spChg>
        <pc:spChg chg="mod">
          <ac:chgData name="C21348423 Adrian Capacite" userId="12a1f012-aa73-452d-83f3-d5f28e172abf" providerId="ADAL" clId="{4BAC2D8A-E469-4F70-B167-6CC523837823}" dt="2023-02-15T12:31:26.777" v="9108" actId="14100"/>
          <ac:spMkLst>
            <pc:docMk/>
            <pc:sldMk cId="4230229415" sldId="290"/>
            <ac:spMk id="36" creationId="{F3299725-658E-D0BA-5901-6940296FDA7F}"/>
          </ac:spMkLst>
        </pc:spChg>
        <pc:cxnChg chg="add del mod">
          <ac:chgData name="C21348423 Adrian Capacite" userId="12a1f012-aa73-452d-83f3-d5f28e172abf" providerId="ADAL" clId="{4BAC2D8A-E469-4F70-B167-6CC523837823}" dt="2023-02-15T12:27:21.873" v="8968" actId="478"/>
          <ac:cxnSpMkLst>
            <pc:docMk/>
            <pc:sldMk cId="4230229415" sldId="290"/>
            <ac:cxnSpMk id="3" creationId="{72272732-1616-A265-C23A-AE5865647E41}"/>
          </ac:cxnSpMkLst>
        </pc:cxnChg>
        <pc:cxnChg chg="add del mod">
          <ac:chgData name="C21348423 Adrian Capacite" userId="12a1f012-aa73-452d-83f3-d5f28e172abf" providerId="ADAL" clId="{4BAC2D8A-E469-4F70-B167-6CC523837823}" dt="2023-02-15T12:27:21.873" v="8968" actId="478"/>
          <ac:cxnSpMkLst>
            <pc:docMk/>
            <pc:sldMk cId="4230229415" sldId="290"/>
            <ac:cxnSpMk id="4" creationId="{E58EC5D3-9C84-1A9B-006B-A4CCB88F01D6}"/>
          </ac:cxnSpMkLst>
        </pc:cxnChg>
        <pc:cxnChg chg="add del mod">
          <ac:chgData name="C21348423 Adrian Capacite" userId="12a1f012-aa73-452d-83f3-d5f28e172abf" providerId="ADAL" clId="{4BAC2D8A-E469-4F70-B167-6CC523837823}" dt="2023-02-15T12:27:21.873" v="8968" actId="478"/>
          <ac:cxnSpMkLst>
            <pc:docMk/>
            <pc:sldMk cId="4230229415" sldId="290"/>
            <ac:cxnSpMk id="7" creationId="{84C29883-7048-49A3-DED1-B86176AFFD64}"/>
          </ac:cxnSpMkLst>
        </pc:cxnChg>
        <pc:cxnChg chg="add mod">
          <ac:chgData name="C21348423 Adrian Capacite" userId="12a1f012-aa73-452d-83f3-d5f28e172abf" providerId="ADAL" clId="{4BAC2D8A-E469-4F70-B167-6CC523837823}" dt="2023-02-15T12:30:00.321" v="9078" actId="14100"/>
          <ac:cxnSpMkLst>
            <pc:docMk/>
            <pc:sldMk cId="4230229415" sldId="290"/>
            <ac:cxnSpMk id="13" creationId="{870D53D2-2033-E76B-2F30-7507C98EC526}"/>
          </ac:cxnSpMkLst>
        </pc:cxnChg>
        <pc:cxnChg chg="add mod ord">
          <ac:chgData name="C21348423 Adrian Capacite" userId="12a1f012-aa73-452d-83f3-d5f28e172abf" providerId="ADAL" clId="{4BAC2D8A-E469-4F70-B167-6CC523837823}" dt="2023-02-15T12:30:04.954" v="9080" actId="14100"/>
          <ac:cxnSpMkLst>
            <pc:docMk/>
            <pc:sldMk cId="4230229415" sldId="290"/>
            <ac:cxnSpMk id="18" creationId="{ABEE5C79-8F1E-4E0B-73E3-7E45E4428990}"/>
          </ac:cxnSpMkLst>
        </pc:cxnChg>
        <pc:cxnChg chg="add mod ord">
          <ac:chgData name="C21348423 Adrian Capacite" userId="12a1f012-aa73-452d-83f3-d5f28e172abf" providerId="ADAL" clId="{4BAC2D8A-E469-4F70-B167-6CC523837823}" dt="2023-02-15T12:30:09.270" v="9082" actId="14100"/>
          <ac:cxnSpMkLst>
            <pc:docMk/>
            <pc:sldMk cId="4230229415" sldId="290"/>
            <ac:cxnSpMk id="20" creationId="{0E10CF35-7010-D34A-F6CF-D20E1C6C01AC}"/>
          </ac:cxnSpMkLst>
        </pc:cxnChg>
      </pc:sldChg>
      <pc:sldChg chg="add">
        <pc:chgData name="C21348423 Adrian Capacite" userId="12a1f012-aa73-452d-83f3-d5f28e172abf" providerId="ADAL" clId="{4BAC2D8A-E469-4F70-B167-6CC523837823}" dt="2023-02-15T15:09:51.014" v="9705" actId="2890"/>
        <pc:sldMkLst>
          <pc:docMk/>
          <pc:sldMk cId="2647834936" sldId="291"/>
        </pc:sldMkLst>
      </pc:sldChg>
      <pc:sldChg chg="addSp delSp modSp add mod">
        <pc:chgData name="C21348423 Adrian Capacite" userId="12a1f012-aa73-452d-83f3-d5f28e172abf" providerId="ADAL" clId="{4BAC2D8A-E469-4F70-B167-6CC523837823}" dt="2023-02-15T15:20:03.613" v="9922" actId="403"/>
        <pc:sldMkLst>
          <pc:docMk/>
          <pc:sldMk cId="2166758908" sldId="292"/>
        </pc:sldMkLst>
        <pc:spChg chg="mod">
          <ac:chgData name="C21348423 Adrian Capacite" userId="12a1f012-aa73-452d-83f3-d5f28e172abf" providerId="ADAL" clId="{4BAC2D8A-E469-4F70-B167-6CC523837823}" dt="2023-02-15T15:10:37.092" v="9736" actId="20577"/>
          <ac:spMkLst>
            <pc:docMk/>
            <pc:sldMk cId="2166758908" sldId="292"/>
            <ac:spMk id="2" creationId="{A9EAD333-1DC8-A90F-6C23-3C078B5C3A49}"/>
          </ac:spMkLst>
        </pc:spChg>
        <pc:spChg chg="mod">
          <ac:chgData name="C21348423 Adrian Capacite" userId="12a1f012-aa73-452d-83f3-d5f28e172abf" providerId="ADAL" clId="{4BAC2D8A-E469-4F70-B167-6CC523837823}" dt="2023-02-15T15:20:03.613" v="9922" actId="403"/>
          <ac:spMkLst>
            <pc:docMk/>
            <pc:sldMk cId="2166758908" sldId="292"/>
            <ac:spMk id="3" creationId="{784880B3-5A11-51DB-45A5-87B363DA1D61}"/>
          </ac:spMkLst>
        </pc:spChg>
        <pc:spChg chg="del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8" creationId="{E80B86A7-A1EC-475B-9166-88902B033A38}"/>
          </ac:spMkLst>
        </pc:spChg>
        <pc:spChg chg="del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10" creationId="{C2C29CB1-9F74-4879-A6AF-AEA67B6F1F4D}"/>
          </ac:spMkLst>
        </pc:spChg>
        <pc:spChg chg="del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12" creationId="{7E2C7115-5336-410C-AD71-0F0952A2E5A7}"/>
          </ac:spMkLst>
        </pc:spChg>
        <pc:spChg chg="add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17" creationId="{E80B86A7-A1EC-475B-9166-88902B033A38}"/>
          </ac:spMkLst>
        </pc:spChg>
        <pc:spChg chg="add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19" creationId="{C2C29CB1-9F74-4879-A6AF-AEA67B6F1F4D}"/>
          </ac:spMkLst>
        </pc:spChg>
        <pc:spChg chg="add">
          <ac:chgData name="C21348423 Adrian Capacite" userId="12a1f012-aa73-452d-83f3-d5f28e172abf" providerId="ADAL" clId="{4BAC2D8A-E469-4F70-B167-6CC523837823}" dt="2023-02-15T15:19:45.425" v="9920" actId="26606"/>
          <ac:spMkLst>
            <pc:docMk/>
            <pc:sldMk cId="2166758908" sldId="292"/>
            <ac:spMk id="21" creationId="{7E2C7115-5336-410C-AD71-0F0952A2E5A7}"/>
          </ac:spMkLst>
        </pc:spChg>
      </pc:sldChg>
      <pc:sldChg chg="modSp add mod ord">
        <pc:chgData name="C21348423 Adrian Capacite" userId="12a1f012-aa73-452d-83f3-d5f28e172abf" providerId="ADAL" clId="{4BAC2D8A-E469-4F70-B167-6CC523837823}" dt="2023-02-15T17:07:22.379" v="10145" actId="6549"/>
        <pc:sldMkLst>
          <pc:docMk/>
          <pc:sldMk cId="3492473051" sldId="293"/>
        </pc:sldMkLst>
        <pc:spChg chg="mod">
          <ac:chgData name="C21348423 Adrian Capacite" userId="12a1f012-aa73-452d-83f3-d5f28e172abf" providerId="ADAL" clId="{4BAC2D8A-E469-4F70-B167-6CC523837823}" dt="2023-02-15T17:07:22.379" v="10145" actId="6549"/>
          <ac:spMkLst>
            <pc:docMk/>
            <pc:sldMk cId="3492473051" sldId="293"/>
            <ac:spMk id="3" creationId="{5FEB2CDA-CE70-A2D3-FED1-6178A6AD3C56}"/>
          </ac:spMkLst>
        </pc:spChg>
      </pc:sldChg>
      <pc:sldChg chg="modSp new mod">
        <pc:chgData name="C21348423 Adrian Capacite" userId="12a1f012-aa73-452d-83f3-d5f28e172abf" providerId="ADAL" clId="{4BAC2D8A-E469-4F70-B167-6CC523837823}" dt="2023-02-16T10:43:33.154" v="10196" actId="20577"/>
        <pc:sldMkLst>
          <pc:docMk/>
          <pc:sldMk cId="202282825" sldId="294"/>
        </pc:sldMkLst>
        <pc:spChg chg="mod">
          <ac:chgData name="C21348423 Adrian Capacite" userId="12a1f012-aa73-452d-83f3-d5f28e172abf" providerId="ADAL" clId="{4BAC2D8A-E469-4F70-B167-6CC523837823}" dt="2023-02-16T10:40:43.752" v="10180" actId="20577"/>
          <ac:spMkLst>
            <pc:docMk/>
            <pc:sldMk cId="202282825" sldId="294"/>
            <ac:spMk id="2" creationId="{7D0134B6-B063-B3C0-C787-D892F7F13566}"/>
          </ac:spMkLst>
        </pc:spChg>
        <pc:spChg chg="mod">
          <ac:chgData name="C21348423 Adrian Capacite" userId="12a1f012-aa73-452d-83f3-d5f28e172abf" providerId="ADAL" clId="{4BAC2D8A-E469-4F70-B167-6CC523837823}" dt="2023-02-16T10:43:33.154" v="10196" actId="20577"/>
          <ac:spMkLst>
            <pc:docMk/>
            <pc:sldMk cId="202282825" sldId="294"/>
            <ac:spMk id="3" creationId="{402F8E42-EA31-AC86-FAFC-31ABC4BACB5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C8058-BEB6-4953-BD70-28C8010745A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C3138-592A-47BB-A046-C04C6FAD95FA}">
      <dgm:prSet/>
      <dgm:spPr/>
      <dgm:t>
        <a:bodyPr/>
        <a:lstStyle/>
        <a:p>
          <a:r>
            <a:rPr lang="en-GB"/>
            <a:t>Introduction to Git</a:t>
          </a:r>
          <a:endParaRPr lang="en-US"/>
        </a:p>
      </dgm:t>
    </dgm:pt>
    <dgm:pt modelId="{4FF3B28A-C12B-4118-9096-B5282AB87228}" type="parTrans" cxnId="{6D17C014-AF9C-4917-853C-25216A7CECF7}">
      <dgm:prSet/>
      <dgm:spPr/>
      <dgm:t>
        <a:bodyPr/>
        <a:lstStyle/>
        <a:p>
          <a:endParaRPr lang="en-US"/>
        </a:p>
      </dgm:t>
    </dgm:pt>
    <dgm:pt modelId="{ACEDA518-2CFC-4F09-8976-2DB73880A91E}" type="sibTrans" cxnId="{6D17C014-AF9C-4917-853C-25216A7CECF7}">
      <dgm:prSet/>
      <dgm:spPr/>
      <dgm:t>
        <a:bodyPr/>
        <a:lstStyle/>
        <a:p>
          <a:endParaRPr lang="en-US"/>
        </a:p>
      </dgm:t>
    </dgm:pt>
    <dgm:pt modelId="{387C142E-370C-4E23-B55F-0A7CB0871DC2}">
      <dgm:prSet/>
      <dgm:spPr/>
      <dgm:t>
        <a:bodyPr/>
        <a:lstStyle/>
        <a:p>
          <a:r>
            <a:rPr lang="en-GB" dirty="0"/>
            <a:t>Fun Stuff – Visual Practice</a:t>
          </a:r>
          <a:endParaRPr lang="en-US" dirty="0"/>
        </a:p>
      </dgm:t>
    </dgm:pt>
    <dgm:pt modelId="{7B140534-E685-4B29-9960-8762D4D25B1D}" type="parTrans" cxnId="{39D7E7B1-EE85-4F7A-8BD9-B247359A7599}">
      <dgm:prSet/>
      <dgm:spPr/>
      <dgm:t>
        <a:bodyPr/>
        <a:lstStyle/>
        <a:p>
          <a:endParaRPr lang="en-US"/>
        </a:p>
      </dgm:t>
    </dgm:pt>
    <dgm:pt modelId="{2DE69961-913A-4639-A376-918CDA264C5E}" type="sibTrans" cxnId="{39D7E7B1-EE85-4F7A-8BD9-B247359A7599}">
      <dgm:prSet/>
      <dgm:spPr/>
      <dgm:t>
        <a:bodyPr/>
        <a:lstStyle/>
        <a:p>
          <a:endParaRPr lang="en-US"/>
        </a:p>
      </dgm:t>
    </dgm:pt>
    <dgm:pt modelId="{2F0CBF72-2F4E-4F70-B9A7-DFC4366F259E}">
      <dgm:prSet/>
      <dgm:spPr/>
      <dgm:t>
        <a:bodyPr/>
        <a:lstStyle/>
        <a:p>
          <a:r>
            <a:rPr lang="en-IE"/>
            <a:t>Git Basics</a:t>
          </a:r>
          <a:endParaRPr lang="en-US"/>
        </a:p>
      </dgm:t>
    </dgm:pt>
    <dgm:pt modelId="{052AB7B8-195D-4FFB-B1F0-B53B080B643F}" type="parTrans" cxnId="{2BBF4619-6D55-4541-8F57-2E493857265E}">
      <dgm:prSet/>
      <dgm:spPr/>
      <dgm:t>
        <a:bodyPr/>
        <a:lstStyle/>
        <a:p>
          <a:endParaRPr lang="en-US"/>
        </a:p>
      </dgm:t>
    </dgm:pt>
    <dgm:pt modelId="{50BC8153-80B0-4D3C-AF3A-7F0193498E33}" type="sibTrans" cxnId="{2BBF4619-6D55-4541-8F57-2E493857265E}">
      <dgm:prSet/>
      <dgm:spPr/>
      <dgm:t>
        <a:bodyPr/>
        <a:lstStyle/>
        <a:p>
          <a:endParaRPr lang="en-US"/>
        </a:p>
      </dgm:t>
    </dgm:pt>
    <dgm:pt modelId="{F462C4D4-351A-4B80-9185-B68CEF7A203C}">
      <dgm:prSet/>
      <dgm:spPr/>
      <dgm:t>
        <a:bodyPr/>
        <a:lstStyle/>
        <a:p>
          <a:r>
            <a:rPr lang="en-IE"/>
            <a:t>Git Branches</a:t>
          </a:r>
          <a:endParaRPr lang="en-US"/>
        </a:p>
      </dgm:t>
    </dgm:pt>
    <dgm:pt modelId="{4D1BBD3D-BC6C-4EB6-B362-5112123F1F41}" type="parTrans" cxnId="{775D1A15-3619-4431-8B68-30B5962058C4}">
      <dgm:prSet/>
      <dgm:spPr/>
      <dgm:t>
        <a:bodyPr/>
        <a:lstStyle/>
        <a:p>
          <a:endParaRPr lang="en-US"/>
        </a:p>
      </dgm:t>
    </dgm:pt>
    <dgm:pt modelId="{80AD9472-A4B5-4674-90D8-F6810D0FF92A}" type="sibTrans" cxnId="{775D1A15-3619-4431-8B68-30B5962058C4}">
      <dgm:prSet/>
      <dgm:spPr/>
      <dgm:t>
        <a:bodyPr/>
        <a:lstStyle/>
        <a:p>
          <a:endParaRPr lang="en-US"/>
        </a:p>
      </dgm:t>
    </dgm:pt>
    <dgm:pt modelId="{A531DC4F-C15B-4F96-8EAB-51BFAFDBB709}">
      <dgm:prSet/>
      <dgm:spPr/>
      <dgm:t>
        <a:bodyPr/>
        <a:lstStyle/>
        <a:p>
          <a:r>
            <a:rPr lang="en-IE"/>
            <a:t>Introduction to GitHub</a:t>
          </a:r>
          <a:endParaRPr lang="en-US"/>
        </a:p>
      </dgm:t>
    </dgm:pt>
    <dgm:pt modelId="{051FA322-CD3F-4C26-9825-127EF7A60674}" type="parTrans" cxnId="{5E19E47C-3B80-40FB-9AFD-37E4FECB3671}">
      <dgm:prSet/>
      <dgm:spPr/>
      <dgm:t>
        <a:bodyPr/>
        <a:lstStyle/>
        <a:p>
          <a:endParaRPr lang="en-US"/>
        </a:p>
      </dgm:t>
    </dgm:pt>
    <dgm:pt modelId="{774593C0-8F50-45A1-83F5-D01FEDF694B2}" type="sibTrans" cxnId="{5E19E47C-3B80-40FB-9AFD-37E4FECB3671}">
      <dgm:prSet/>
      <dgm:spPr/>
      <dgm:t>
        <a:bodyPr/>
        <a:lstStyle/>
        <a:p>
          <a:endParaRPr lang="en-US"/>
        </a:p>
      </dgm:t>
    </dgm:pt>
    <dgm:pt modelId="{E15E25B6-569D-4C2D-9895-30772102EB83}">
      <dgm:prSet/>
      <dgm:spPr/>
      <dgm:t>
        <a:bodyPr/>
        <a:lstStyle/>
        <a:p>
          <a:r>
            <a:rPr lang="en-IE"/>
            <a:t>Practice</a:t>
          </a:r>
          <a:endParaRPr lang="en-US"/>
        </a:p>
      </dgm:t>
    </dgm:pt>
    <dgm:pt modelId="{546D96E8-BC7B-4E10-9841-6DD8B05D26C4}" type="parTrans" cxnId="{E3F8B077-CA42-48CA-98EC-23F9C67EABD5}">
      <dgm:prSet/>
      <dgm:spPr/>
      <dgm:t>
        <a:bodyPr/>
        <a:lstStyle/>
        <a:p>
          <a:endParaRPr lang="en-US"/>
        </a:p>
      </dgm:t>
    </dgm:pt>
    <dgm:pt modelId="{BAC09D92-7E1A-497A-9E33-64BD04EA0F93}" type="sibTrans" cxnId="{E3F8B077-CA42-48CA-98EC-23F9C67EABD5}">
      <dgm:prSet/>
      <dgm:spPr/>
      <dgm:t>
        <a:bodyPr/>
        <a:lstStyle/>
        <a:p>
          <a:endParaRPr lang="en-US"/>
        </a:p>
      </dgm:t>
    </dgm:pt>
    <dgm:pt modelId="{6189E8B7-A0FE-43E6-9764-3F0C016657AD}">
      <dgm:prSet/>
      <dgm:spPr/>
      <dgm:t>
        <a:bodyPr/>
        <a:lstStyle/>
        <a:p>
          <a:r>
            <a:rPr lang="en-IE"/>
            <a:t>Additional Tools</a:t>
          </a:r>
          <a:endParaRPr lang="en-US"/>
        </a:p>
      </dgm:t>
    </dgm:pt>
    <dgm:pt modelId="{D3D10436-1349-4F66-AA54-5A6F77AF4996}" type="parTrans" cxnId="{5CF57229-F5DD-4043-9C9B-007C168C13D8}">
      <dgm:prSet/>
      <dgm:spPr/>
      <dgm:t>
        <a:bodyPr/>
        <a:lstStyle/>
        <a:p>
          <a:endParaRPr lang="en-US"/>
        </a:p>
      </dgm:t>
    </dgm:pt>
    <dgm:pt modelId="{4CAF009A-12AE-4E0E-8B8F-B2A83C0514D4}" type="sibTrans" cxnId="{5CF57229-F5DD-4043-9C9B-007C168C13D8}">
      <dgm:prSet/>
      <dgm:spPr/>
      <dgm:t>
        <a:bodyPr/>
        <a:lstStyle/>
        <a:p>
          <a:endParaRPr lang="en-US"/>
        </a:p>
      </dgm:t>
    </dgm:pt>
    <dgm:pt modelId="{20C20843-3D9D-4225-960E-9E831389B3F3}" type="pres">
      <dgm:prSet presAssocID="{281C8058-BEB6-4953-BD70-28C8010745A9}" presName="linear" presStyleCnt="0">
        <dgm:presLayoutVars>
          <dgm:animLvl val="lvl"/>
          <dgm:resizeHandles val="exact"/>
        </dgm:presLayoutVars>
      </dgm:prSet>
      <dgm:spPr/>
    </dgm:pt>
    <dgm:pt modelId="{3654D0BF-D1CE-4423-B91A-034B91034416}" type="pres">
      <dgm:prSet presAssocID="{299C3138-592A-47BB-A046-C04C6FAD95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F356DC-66BF-4CC8-8EF9-F483CA545022}" type="pres">
      <dgm:prSet presAssocID="{ACEDA518-2CFC-4F09-8976-2DB73880A91E}" presName="spacer" presStyleCnt="0"/>
      <dgm:spPr/>
    </dgm:pt>
    <dgm:pt modelId="{75F581E4-BFD2-4596-9B9F-704C34847A12}" type="pres">
      <dgm:prSet presAssocID="{387C142E-370C-4E23-B55F-0A7CB0871D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9253BA-05C7-4C1B-9087-79244846BDFD}" type="pres">
      <dgm:prSet presAssocID="{387C142E-370C-4E23-B55F-0A7CB0871DC2}" presName="childText" presStyleLbl="revTx" presStyleIdx="0" presStyleCnt="1">
        <dgm:presLayoutVars>
          <dgm:bulletEnabled val="1"/>
        </dgm:presLayoutVars>
      </dgm:prSet>
      <dgm:spPr/>
    </dgm:pt>
    <dgm:pt modelId="{11AD589C-44E7-42E4-9457-124BAE78DBD5}" type="pres">
      <dgm:prSet presAssocID="{A531DC4F-C15B-4F96-8EAB-51BFAFDBB7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B16E2-7EB0-4A50-86C6-BB7A46037945}" type="pres">
      <dgm:prSet presAssocID="{774593C0-8F50-45A1-83F5-D01FEDF694B2}" presName="spacer" presStyleCnt="0"/>
      <dgm:spPr/>
    </dgm:pt>
    <dgm:pt modelId="{931F4E66-A3D4-4582-8416-90040DCA599A}" type="pres">
      <dgm:prSet presAssocID="{E15E25B6-569D-4C2D-9895-30772102EB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FEDFE6-F7B3-44D9-839F-CFC9887FBB61}" type="pres">
      <dgm:prSet presAssocID="{BAC09D92-7E1A-497A-9E33-64BD04EA0F93}" presName="spacer" presStyleCnt="0"/>
      <dgm:spPr/>
    </dgm:pt>
    <dgm:pt modelId="{8D2F73EA-F447-4698-8D6D-01A1ADC977AD}" type="pres">
      <dgm:prSet presAssocID="{6189E8B7-A0FE-43E6-9764-3F0C016657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17C014-AF9C-4917-853C-25216A7CECF7}" srcId="{281C8058-BEB6-4953-BD70-28C8010745A9}" destId="{299C3138-592A-47BB-A046-C04C6FAD95FA}" srcOrd="0" destOrd="0" parTransId="{4FF3B28A-C12B-4118-9096-B5282AB87228}" sibTransId="{ACEDA518-2CFC-4F09-8976-2DB73880A91E}"/>
    <dgm:cxn modelId="{775D1A15-3619-4431-8B68-30B5962058C4}" srcId="{387C142E-370C-4E23-B55F-0A7CB0871DC2}" destId="{F462C4D4-351A-4B80-9185-B68CEF7A203C}" srcOrd="1" destOrd="0" parTransId="{4D1BBD3D-BC6C-4EB6-B362-5112123F1F41}" sibTransId="{80AD9472-A4B5-4674-90D8-F6810D0FF92A}"/>
    <dgm:cxn modelId="{2BBF4619-6D55-4541-8F57-2E493857265E}" srcId="{387C142E-370C-4E23-B55F-0A7CB0871DC2}" destId="{2F0CBF72-2F4E-4F70-B9A7-DFC4366F259E}" srcOrd="0" destOrd="0" parTransId="{052AB7B8-195D-4FFB-B1F0-B53B080B643F}" sibTransId="{50BC8153-80B0-4D3C-AF3A-7F0193498E33}"/>
    <dgm:cxn modelId="{8F481024-E182-40CD-9080-5C20E0C4F8F7}" type="presOf" srcId="{299C3138-592A-47BB-A046-C04C6FAD95FA}" destId="{3654D0BF-D1CE-4423-B91A-034B91034416}" srcOrd="0" destOrd="0" presId="urn:microsoft.com/office/officeart/2005/8/layout/vList2"/>
    <dgm:cxn modelId="{5CF57229-F5DD-4043-9C9B-007C168C13D8}" srcId="{281C8058-BEB6-4953-BD70-28C8010745A9}" destId="{6189E8B7-A0FE-43E6-9764-3F0C016657AD}" srcOrd="4" destOrd="0" parTransId="{D3D10436-1349-4F66-AA54-5A6F77AF4996}" sibTransId="{4CAF009A-12AE-4E0E-8B8F-B2A83C0514D4}"/>
    <dgm:cxn modelId="{B4AB4538-BC81-4C2D-B3BC-2F99C2F1E3E4}" type="presOf" srcId="{281C8058-BEB6-4953-BD70-28C8010745A9}" destId="{20C20843-3D9D-4225-960E-9E831389B3F3}" srcOrd="0" destOrd="0" presId="urn:microsoft.com/office/officeart/2005/8/layout/vList2"/>
    <dgm:cxn modelId="{15EB3840-3091-47CE-867B-710B1128442B}" type="presOf" srcId="{387C142E-370C-4E23-B55F-0A7CB0871DC2}" destId="{75F581E4-BFD2-4596-9B9F-704C34847A12}" srcOrd="0" destOrd="0" presId="urn:microsoft.com/office/officeart/2005/8/layout/vList2"/>
    <dgm:cxn modelId="{01A6A040-B09C-4574-B42C-F687367A1C18}" type="presOf" srcId="{6189E8B7-A0FE-43E6-9764-3F0C016657AD}" destId="{8D2F73EA-F447-4698-8D6D-01A1ADC977AD}" srcOrd="0" destOrd="0" presId="urn:microsoft.com/office/officeart/2005/8/layout/vList2"/>
    <dgm:cxn modelId="{4607A949-3F98-4B68-8479-1DAD5C1A7D39}" type="presOf" srcId="{A531DC4F-C15B-4F96-8EAB-51BFAFDBB709}" destId="{11AD589C-44E7-42E4-9457-124BAE78DBD5}" srcOrd="0" destOrd="0" presId="urn:microsoft.com/office/officeart/2005/8/layout/vList2"/>
    <dgm:cxn modelId="{E3F8B077-CA42-48CA-98EC-23F9C67EABD5}" srcId="{281C8058-BEB6-4953-BD70-28C8010745A9}" destId="{E15E25B6-569D-4C2D-9895-30772102EB83}" srcOrd="3" destOrd="0" parTransId="{546D96E8-BC7B-4E10-9841-6DD8B05D26C4}" sibTransId="{BAC09D92-7E1A-497A-9E33-64BD04EA0F93}"/>
    <dgm:cxn modelId="{5E19E47C-3B80-40FB-9AFD-37E4FECB3671}" srcId="{281C8058-BEB6-4953-BD70-28C8010745A9}" destId="{A531DC4F-C15B-4F96-8EAB-51BFAFDBB709}" srcOrd="2" destOrd="0" parTransId="{051FA322-CD3F-4C26-9825-127EF7A60674}" sibTransId="{774593C0-8F50-45A1-83F5-D01FEDF694B2}"/>
    <dgm:cxn modelId="{E5D132A2-5BE6-4EA9-9AC1-8E1A395ABC20}" type="presOf" srcId="{2F0CBF72-2F4E-4F70-B9A7-DFC4366F259E}" destId="{759253BA-05C7-4C1B-9087-79244846BDFD}" srcOrd="0" destOrd="0" presId="urn:microsoft.com/office/officeart/2005/8/layout/vList2"/>
    <dgm:cxn modelId="{FB0D6BA2-2010-4512-886A-9633FDB58545}" type="presOf" srcId="{E15E25B6-569D-4C2D-9895-30772102EB83}" destId="{931F4E66-A3D4-4582-8416-90040DCA599A}" srcOrd="0" destOrd="0" presId="urn:microsoft.com/office/officeart/2005/8/layout/vList2"/>
    <dgm:cxn modelId="{39D7E7B1-EE85-4F7A-8BD9-B247359A7599}" srcId="{281C8058-BEB6-4953-BD70-28C8010745A9}" destId="{387C142E-370C-4E23-B55F-0A7CB0871DC2}" srcOrd="1" destOrd="0" parTransId="{7B140534-E685-4B29-9960-8762D4D25B1D}" sibTransId="{2DE69961-913A-4639-A376-918CDA264C5E}"/>
    <dgm:cxn modelId="{9977A1E0-A904-4EE6-9B4A-23F9371D520D}" type="presOf" srcId="{F462C4D4-351A-4B80-9185-B68CEF7A203C}" destId="{759253BA-05C7-4C1B-9087-79244846BDFD}" srcOrd="0" destOrd="1" presId="urn:microsoft.com/office/officeart/2005/8/layout/vList2"/>
    <dgm:cxn modelId="{9EBAFF40-CF0E-4390-93C6-336FF1B61FBB}" type="presParOf" srcId="{20C20843-3D9D-4225-960E-9E831389B3F3}" destId="{3654D0BF-D1CE-4423-B91A-034B91034416}" srcOrd="0" destOrd="0" presId="urn:microsoft.com/office/officeart/2005/8/layout/vList2"/>
    <dgm:cxn modelId="{76B3A849-D9C3-4942-A0A6-CCCAF2439560}" type="presParOf" srcId="{20C20843-3D9D-4225-960E-9E831389B3F3}" destId="{ADF356DC-66BF-4CC8-8EF9-F483CA545022}" srcOrd="1" destOrd="0" presId="urn:microsoft.com/office/officeart/2005/8/layout/vList2"/>
    <dgm:cxn modelId="{78EFE3BD-1B08-487C-8583-03397750749B}" type="presParOf" srcId="{20C20843-3D9D-4225-960E-9E831389B3F3}" destId="{75F581E4-BFD2-4596-9B9F-704C34847A12}" srcOrd="2" destOrd="0" presId="urn:microsoft.com/office/officeart/2005/8/layout/vList2"/>
    <dgm:cxn modelId="{41E8470A-8179-4ED3-97FF-E352603DA5BE}" type="presParOf" srcId="{20C20843-3D9D-4225-960E-9E831389B3F3}" destId="{759253BA-05C7-4C1B-9087-79244846BDFD}" srcOrd="3" destOrd="0" presId="urn:microsoft.com/office/officeart/2005/8/layout/vList2"/>
    <dgm:cxn modelId="{A4620E2E-D2D6-494C-9A23-25BA9D7359E1}" type="presParOf" srcId="{20C20843-3D9D-4225-960E-9E831389B3F3}" destId="{11AD589C-44E7-42E4-9457-124BAE78DBD5}" srcOrd="4" destOrd="0" presId="urn:microsoft.com/office/officeart/2005/8/layout/vList2"/>
    <dgm:cxn modelId="{70CE0D25-6724-45C1-A40B-4378D73D5DB0}" type="presParOf" srcId="{20C20843-3D9D-4225-960E-9E831389B3F3}" destId="{696B16E2-7EB0-4A50-86C6-BB7A46037945}" srcOrd="5" destOrd="0" presId="urn:microsoft.com/office/officeart/2005/8/layout/vList2"/>
    <dgm:cxn modelId="{BC257227-FC35-4D1A-B12B-8B8BBF68F2EB}" type="presParOf" srcId="{20C20843-3D9D-4225-960E-9E831389B3F3}" destId="{931F4E66-A3D4-4582-8416-90040DCA599A}" srcOrd="6" destOrd="0" presId="urn:microsoft.com/office/officeart/2005/8/layout/vList2"/>
    <dgm:cxn modelId="{AE361EAC-DDC3-4060-8FD7-D783208EF638}" type="presParOf" srcId="{20C20843-3D9D-4225-960E-9E831389B3F3}" destId="{A1FEDFE6-F7B3-44D9-839F-CFC9887FBB61}" srcOrd="7" destOrd="0" presId="urn:microsoft.com/office/officeart/2005/8/layout/vList2"/>
    <dgm:cxn modelId="{90EEB199-88E1-4A67-9331-902B838521E0}" type="presParOf" srcId="{20C20843-3D9D-4225-960E-9E831389B3F3}" destId="{8D2F73EA-F447-4698-8D6D-01A1ADC977A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4D0BF-D1CE-4423-B91A-034B91034416}">
      <dsp:nvSpPr>
        <dsp:cNvPr id="0" name=""/>
        <dsp:cNvSpPr/>
      </dsp:nvSpPr>
      <dsp:spPr>
        <a:xfrm>
          <a:off x="0" y="40312"/>
          <a:ext cx="8596312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Introduction to Git</a:t>
          </a:r>
          <a:endParaRPr lang="en-US" sz="2500" kern="1200"/>
        </a:p>
      </dsp:txBody>
      <dsp:txXfrm>
        <a:off x="28557" y="68869"/>
        <a:ext cx="8539198" cy="527886"/>
      </dsp:txXfrm>
    </dsp:sp>
    <dsp:sp modelId="{75F581E4-BFD2-4596-9B9F-704C34847A12}">
      <dsp:nvSpPr>
        <dsp:cNvPr id="0" name=""/>
        <dsp:cNvSpPr/>
      </dsp:nvSpPr>
      <dsp:spPr>
        <a:xfrm>
          <a:off x="0" y="697312"/>
          <a:ext cx="8596312" cy="585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Fun Stuff – Visual Practice</a:t>
          </a:r>
          <a:endParaRPr lang="en-US" sz="2500" kern="1200" dirty="0"/>
        </a:p>
      </dsp:txBody>
      <dsp:txXfrm>
        <a:off x="28557" y="725869"/>
        <a:ext cx="8539198" cy="527886"/>
      </dsp:txXfrm>
    </dsp:sp>
    <dsp:sp modelId="{759253BA-05C7-4C1B-9087-79244846BDFD}">
      <dsp:nvSpPr>
        <dsp:cNvPr id="0" name=""/>
        <dsp:cNvSpPr/>
      </dsp:nvSpPr>
      <dsp:spPr>
        <a:xfrm>
          <a:off x="0" y="1282312"/>
          <a:ext cx="8596312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/>
            <a:t>Git Basics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2000" kern="1200"/>
            <a:t>Git Branches</a:t>
          </a:r>
          <a:endParaRPr lang="en-US" sz="2000" kern="1200"/>
        </a:p>
      </dsp:txBody>
      <dsp:txXfrm>
        <a:off x="0" y="1282312"/>
        <a:ext cx="8596312" cy="659812"/>
      </dsp:txXfrm>
    </dsp:sp>
    <dsp:sp modelId="{11AD589C-44E7-42E4-9457-124BAE78DBD5}">
      <dsp:nvSpPr>
        <dsp:cNvPr id="0" name=""/>
        <dsp:cNvSpPr/>
      </dsp:nvSpPr>
      <dsp:spPr>
        <a:xfrm>
          <a:off x="0" y="1942124"/>
          <a:ext cx="8596312" cy="585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Introduction to GitHub</a:t>
          </a:r>
          <a:endParaRPr lang="en-US" sz="2500" kern="1200"/>
        </a:p>
      </dsp:txBody>
      <dsp:txXfrm>
        <a:off x="28557" y="1970681"/>
        <a:ext cx="8539198" cy="527886"/>
      </dsp:txXfrm>
    </dsp:sp>
    <dsp:sp modelId="{931F4E66-A3D4-4582-8416-90040DCA599A}">
      <dsp:nvSpPr>
        <dsp:cNvPr id="0" name=""/>
        <dsp:cNvSpPr/>
      </dsp:nvSpPr>
      <dsp:spPr>
        <a:xfrm>
          <a:off x="0" y="2599124"/>
          <a:ext cx="8596312" cy="585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Practice</a:t>
          </a:r>
          <a:endParaRPr lang="en-US" sz="2500" kern="1200"/>
        </a:p>
      </dsp:txBody>
      <dsp:txXfrm>
        <a:off x="28557" y="2627681"/>
        <a:ext cx="8539198" cy="527886"/>
      </dsp:txXfrm>
    </dsp:sp>
    <dsp:sp modelId="{8D2F73EA-F447-4698-8D6D-01A1ADC977AD}">
      <dsp:nvSpPr>
        <dsp:cNvPr id="0" name=""/>
        <dsp:cNvSpPr/>
      </dsp:nvSpPr>
      <dsp:spPr>
        <a:xfrm>
          <a:off x="0" y="3256124"/>
          <a:ext cx="8596312" cy="585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Additional Tools</a:t>
          </a:r>
          <a:endParaRPr lang="en-US" sz="2500" kern="1200"/>
        </a:p>
      </dsp:txBody>
      <dsp:txXfrm>
        <a:off x="28557" y="3284681"/>
        <a:ext cx="8539198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AD517-EB0B-4354-9D18-2163E4487B99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8C77-F44B-44D8-894E-D8A813BD01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683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84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656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93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05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 tags are commonly used for several purposes: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Version control: You can use Git tags to label releases of your software or other projects, making it easy to identify and refer to specific versions in the future.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Bookmarking: Git tags can be used to bookmark specific points in the history of your repository, making it easy to return to that state later.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Binary assets: If you have binary assets in your repository, such as images or compiled executables, you can use Git tags to mark specific versions of those assets.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Collaboration: You can use Git tags to coordinate with others on a project. For example, you can tag a version of your code when you're ready for others to review it, or when you want to freeze a version for testing.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626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 tags are commonly used for several purposes: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Version control: You can use Git tags to label releases of your software or other projects, making it easy to identify and refer to specific versions in the future.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Bookmarking: Git tags can be used to bookmark specific points in the history of your repository, making it easy to return to that state later.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Binary assets: If you have binary assets in your repository, such as images or compiled executables, you can use Git tags to mark specific versions of those assets.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Collaboration: You can use Git tags to coordinate with others on a project. For example, you can tag a version of your code when you're ready for others to review it, or when you want to freeze a version for testing.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78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Git tags are commonly used for several purposes: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Version control: You can use Git tags to label releases of your software or other projects, making it easy to identify and refer to specific versions in the future.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Bookmarking: Git tags can be used to bookmark specific points in the history of your repository, making it easy to return to that state later.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Binary assets: If you have binary assets in your repository, such as images or compiled executables, you can use Git tags to mark specific versions of those assets.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Collaboration: You can use Git tags to coordinate with others on a project. For example, you can tag a version of your code when you're ready for others to review it, or when you want to freeze a version for testing.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276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40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826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Distributed – Copies of files are stored in multiple locations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388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Distributed – Copies of files are stored in multiple locations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830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In industry: </a:t>
            </a:r>
            <a:br>
              <a:rPr lang="en-GB" b="0" i="0" dirty="0">
                <a:solidFill>
                  <a:srgbClr val="DCDDDE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Pull requests 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everything done through </a:t>
            </a:r>
            <a:r>
              <a:rPr lang="en-GB" b="1" i="0" dirty="0">
                <a:solidFill>
                  <a:srgbClr val="DCDDDE"/>
                </a:solidFill>
                <a:effectLst/>
                <a:latin typeface="gg sans"/>
              </a:rPr>
              <a:t>pull requests</a:t>
            </a: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commits tell a story of </a:t>
            </a:r>
            <a:r>
              <a:rPr lang="en-GB" b="0" i="0" dirty="0" err="1">
                <a:solidFill>
                  <a:srgbClr val="DCDDDE"/>
                </a:solidFill>
                <a:effectLst/>
                <a:latin typeface="gg sans"/>
              </a:rPr>
              <a:t>whats</a:t>
            </a: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 changed </a:t>
            </a:r>
          </a:p>
          <a:p>
            <a:pPr marL="171450" indent="-171450">
              <a:buFontTx/>
              <a:buChar char="-"/>
            </a:pPr>
            <a:r>
              <a:rPr lang="en-GB" b="1" i="0" dirty="0">
                <a:solidFill>
                  <a:srgbClr val="DCDDDE"/>
                </a:solidFill>
                <a:effectLst/>
                <a:latin typeface="gg sans"/>
              </a:rPr>
              <a:t>descriptions</a:t>
            </a: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 with error messages and comments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before merging branches a few commits are </a:t>
            </a:r>
            <a:r>
              <a:rPr lang="en-GB" b="1" i="1" dirty="0">
                <a:solidFill>
                  <a:srgbClr val="DCDDDE"/>
                </a:solidFill>
                <a:effectLst/>
                <a:latin typeface="inherit"/>
              </a:rPr>
              <a:t>squashed </a:t>
            </a: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into a single commit (easier to review when something breaks)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Tags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commits would</a:t>
            </a:r>
            <a:r>
              <a:rPr lang="en-GB" b="1" i="0" dirty="0">
                <a:solidFill>
                  <a:srgbClr val="DCDDDE"/>
                </a:solidFill>
                <a:effectLst/>
                <a:latin typeface="gg sans"/>
              </a:rPr>
              <a:t> link to a task</a:t>
            </a: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 in a task management system (workday uses a tool called JIRA) </a:t>
            </a:r>
          </a:p>
          <a:p>
            <a:pPr marL="171450" indent="-171450">
              <a:buFontTx/>
              <a:buChar char="-"/>
            </a:pPr>
            <a:endParaRPr lang="en-GB" b="0" i="0" dirty="0">
              <a:solidFill>
                <a:srgbClr val="DCDDDE"/>
              </a:solidFill>
              <a:effectLst/>
              <a:latin typeface="gg sans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also add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unit tests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DCDDDE"/>
                </a:solidFill>
                <a:effectLst/>
                <a:latin typeface="gg sans"/>
              </a:rPr>
              <a:t>screen shots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63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46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23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directory: Is the direct folder you can see in your file explorer, here you make your changes</a:t>
            </a:r>
          </a:p>
          <a:p>
            <a:endParaRPr lang="en-GB" dirty="0"/>
          </a:p>
          <a:p>
            <a:r>
              <a:rPr lang="en-GB" dirty="0"/>
              <a:t>Index: Is where the </a:t>
            </a:r>
            <a:r>
              <a:rPr lang="en-GB" dirty="0" err="1"/>
              <a:t>chang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0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688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HEAD points to the latest change on a branch that you are currently working 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48C77-F44B-44D8-894E-D8A813BD0109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52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43733" y="1822484"/>
            <a:ext cx="5504400" cy="2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52400" y="4147107"/>
            <a:ext cx="2887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11031491" y="459352"/>
            <a:ext cx="468231" cy="46900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-1487578" y="922527"/>
            <a:ext cx="4806948" cy="5635488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9709989" y="1719809"/>
            <a:ext cx="3671391" cy="3671353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 rot="10800000">
            <a:off x="10177960" y="1361873"/>
            <a:ext cx="2684891" cy="26844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 rot="10800000">
            <a:off x="10082666" y="295695"/>
            <a:ext cx="2768085" cy="2767635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 rot="10800000">
            <a:off x="9496578" y="1174404"/>
            <a:ext cx="3007900" cy="3007448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 rot="10800000">
            <a:off x="10721143" y="2238778"/>
            <a:ext cx="2947927" cy="2947927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 rot="10800000">
            <a:off x="10544379" y="5086002"/>
            <a:ext cx="277391" cy="276977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 rot="10800000">
            <a:off x="9598112" y="3062848"/>
            <a:ext cx="459525" cy="459525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rot="10800000">
            <a:off x="9976624" y="5719965"/>
            <a:ext cx="211181" cy="211219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rot="10800000">
            <a:off x="8862121" y="4605500"/>
            <a:ext cx="211219" cy="211181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 rot="10800000">
            <a:off x="9209757" y="5176380"/>
            <a:ext cx="715423" cy="714971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 rot="10800000">
            <a:off x="9686231" y="4089193"/>
            <a:ext cx="448779" cy="448779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 rot="10800000">
            <a:off x="9235715" y="4714212"/>
            <a:ext cx="274272" cy="274723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>
            <a:off x="696638" y="5938190"/>
            <a:ext cx="459545" cy="460325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187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 hasCustomPrompt="1"/>
          </p:nvPr>
        </p:nvSpPr>
        <p:spPr>
          <a:xfrm>
            <a:off x="862080" y="2383600"/>
            <a:ext cx="10605200" cy="16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429433" y="3936800"/>
            <a:ext cx="106052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 rot="10800000">
            <a:off x="-2380362" y="5275914"/>
            <a:ext cx="9509955" cy="4345525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5062339" y="-2763429"/>
            <a:ext cx="9509955" cy="4345525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32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5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2077436" y="-4031532"/>
            <a:ext cx="8037307" cy="8037307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9537726" y="1889167"/>
            <a:ext cx="4806948" cy="4756780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995578" y="1319329"/>
            <a:ext cx="4869103" cy="4732619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3249233" y="4283140"/>
            <a:ext cx="5656400" cy="1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3806533" y="487616"/>
            <a:ext cx="45792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3306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2077436" y="2819968"/>
            <a:ext cx="8037307" cy="8037307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995578" y="203194"/>
            <a:ext cx="4806948" cy="4756780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9475571" y="797192"/>
            <a:ext cx="4869103" cy="4732619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49233" y="923867"/>
            <a:ext cx="5656400" cy="1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3806533" y="4739047"/>
            <a:ext cx="4579200" cy="1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247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8096167" y="4761165"/>
            <a:ext cx="3169600" cy="1397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4511284" y="4761165"/>
            <a:ext cx="3169600" cy="1397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926400" y="4761232"/>
            <a:ext cx="3169600" cy="1397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1256335" y="3110132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4830000" y="3110132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8423933" y="3110132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798800" y="698508"/>
            <a:ext cx="105944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-1817643" y="-2649835"/>
            <a:ext cx="3282179" cy="3850965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 flipH="1">
                <a:off x="4131013" y="-28379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 flipH="1">
                <a:off x="4031305" y="-334347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 flipH="1">
                <a:off x="6287233" y="-1104828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 flipH="1">
                <a:off x="6287235" y="-66129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10289240" y="-2186267"/>
            <a:ext cx="4332512" cy="344236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rot="10800000" flipH="1">
                <a:off x="4312013" y="-27535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10800000" flipH="1">
                <a:off x="3607430" y="-299580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rot="10800000" flipH="1">
                <a:off x="6045333" y="-572416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 flipH="1">
                <a:off x="6651110" y="-107924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414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802500" y="714429"/>
            <a:ext cx="10590800" cy="8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3387133" y="4122900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599300" y="4122900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6276567" y="4122900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9064400" y="4122900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599300" y="4588136"/>
            <a:ext cx="2532000" cy="1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3387133" y="4588136"/>
            <a:ext cx="2532000" cy="1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9064400" y="4588136"/>
            <a:ext cx="2532000" cy="1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6276567" y="4588136"/>
            <a:ext cx="2532000" cy="13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9751121" y="-2371061"/>
            <a:ext cx="4667248" cy="4416912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763417" y="-2664962"/>
            <a:ext cx="5635488" cy="4710815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44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802500" y="714429"/>
            <a:ext cx="10590800" cy="8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3387133" y="2624168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2"/>
          </p:nvPr>
        </p:nvSpPr>
        <p:spPr>
          <a:xfrm>
            <a:off x="599300" y="4148168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3"/>
          </p:nvPr>
        </p:nvSpPr>
        <p:spPr>
          <a:xfrm>
            <a:off x="6276567" y="4148168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4"/>
          </p:nvPr>
        </p:nvSpPr>
        <p:spPr>
          <a:xfrm>
            <a:off x="9064400" y="2624168"/>
            <a:ext cx="2532000" cy="5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5"/>
          </p:nvPr>
        </p:nvSpPr>
        <p:spPr>
          <a:xfrm>
            <a:off x="599300" y="4548397"/>
            <a:ext cx="253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6"/>
          </p:nvPr>
        </p:nvSpPr>
        <p:spPr>
          <a:xfrm>
            <a:off x="3387133" y="3024397"/>
            <a:ext cx="253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7"/>
          </p:nvPr>
        </p:nvSpPr>
        <p:spPr>
          <a:xfrm>
            <a:off x="9064400" y="3024397"/>
            <a:ext cx="253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8"/>
          </p:nvPr>
        </p:nvSpPr>
        <p:spPr>
          <a:xfrm>
            <a:off x="6276567" y="4548397"/>
            <a:ext cx="253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>
            <a:off x="3262033" y="2424133"/>
            <a:ext cx="0" cy="350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6096000" y="2424133"/>
            <a:ext cx="0" cy="350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8929867" y="2424133"/>
            <a:ext cx="0" cy="3508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2272076" y="-2030571"/>
            <a:ext cx="5309247" cy="3754288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9921473" y="-3450788"/>
            <a:ext cx="4017615" cy="5251367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8929868" y="-225064"/>
            <a:ext cx="459525" cy="459525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926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798800" y="708633"/>
            <a:ext cx="105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 idx="2"/>
          </p:nvPr>
        </p:nvSpPr>
        <p:spPr>
          <a:xfrm>
            <a:off x="2710871" y="2503619"/>
            <a:ext cx="3230800" cy="6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2710871" y="3041337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 idx="3"/>
          </p:nvPr>
        </p:nvSpPr>
        <p:spPr>
          <a:xfrm>
            <a:off x="2710871" y="4530876"/>
            <a:ext cx="3230800" cy="6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4"/>
          </p:nvPr>
        </p:nvSpPr>
        <p:spPr>
          <a:xfrm>
            <a:off x="2710867" y="505783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5"/>
          </p:nvPr>
        </p:nvSpPr>
        <p:spPr>
          <a:xfrm>
            <a:off x="7653568" y="2503619"/>
            <a:ext cx="3230800" cy="6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6"/>
          </p:nvPr>
        </p:nvSpPr>
        <p:spPr>
          <a:xfrm>
            <a:off x="7653563" y="3041337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7"/>
          </p:nvPr>
        </p:nvSpPr>
        <p:spPr>
          <a:xfrm>
            <a:off x="7653568" y="4530876"/>
            <a:ext cx="3230800" cy="6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8"/>
          </p:nvPr>
        </p:nvSpPr>
        <p:spPr>
          <a:xfrm>
            <a:off x="7653564" y="505783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10676159" y="-1644161"/>
            <a:ext cx="2947927" cy="2947927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10499397" y="1203064"/>
            <a:ext cx="277391" cy="276977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9499092" y="161065"/>
            <a:ext cx="527443" cy="527403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932677" y="-2649834"/>
            <a:ext cx="5389580" cy="4373369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rot="10800000" flipH="1">
              <a:off x="3195029" y="-2979647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8"/>
            <p:cNvSpPr/>
            <p:nvPr/>
          </p:nvSpPr>
          <p:spPr>
            <a:xfrm rot="10800000" flipH="1">
              <a:off x="4131013" y="-28379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8"/>
            <p:cNvSpPr/>
            <p:nvPr/>
          </p:nvSpPr>
          <p:spPr>
            <a:xfrm rot="10800000" flipH="1">
              <a:off x="4785702" y="-295927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8"/>
            <p:cNvSpPr/>
            <p:nvPr/>
          </p:nvSpPr>
          <p:spPr>
            <a:xfrm rot="10800000" flipH="1">
              <a:off x="4031305" y="-3343476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8"/>
            <p:cNvSpPr/>
            <p:nvPr/>
          </p:nvSpPr>
          <p:spPr>
            <a:xfrm rot="10800000" flipH="1">
              <a:off x="6583233" y="-791578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8"/>
            <p:cNvSpPr/>
            <p:nvPr/>
          </p:nvSpPr>
          <p:spPr>
            <a:xfrm rot="10800000" flipH="1">
              <a:off x="6089336" y="-477238"/>
              <a:ext cx="414051" cy="413790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8"/>
            <p:cNvSpPr/>
            <p:nvPr/>
          </p:nvSpPr>
          <p:spPr>
            <a:xfrm rot="10800000" flipH="1">
              <a:off x="7031510" y="-104579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10217538" y="-2804546"/>
            <a:ext cx="3671391" cy="3671353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465204" y="-1304570"/>
            <a:ext cx="277391" cy="276977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11612388" y="1642363"/>
            <a:ext cx="211219" cy="211181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636583" y="-1926895"/>
            <a:ext cx="448779" cy="448779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11564395" y="-2073735"/>
            <a:ext cx="3007900" cy="3007448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391901" y="-2319492"/>
            <a:ext cx="274272" cy="274723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738495" y="-1760271"/>
            <a:ext cx="211219" cy="211181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693193" y="1853529"/>
            <a:ext cx="211219" cy="211181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4318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ctrTitle"/>
          </p:nvPr>
        </p:nvSpPr>
        <p:spPr>
          <a:xfrm>
            <a:off x="761968" y="714801"/>
            <a:ext cx="8217600" cy="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"/>
          </p:nvPr>
        </p:nvSpPr>
        <p:spPr>
          <a:xfrm>
            <a:off x="798800" y="3251700"/>
            <a:ext cx="3972400" cy="2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6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2"/>
          </p:nvPr>
        </p:nvSpPr>
        <p:spPr>
          <a:xfrm>
            <a:off x="5050133" y="3251700"/>
            <a:ext cx="3972400" cy="2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6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ctrTitle" idx="3"/>
          </p:nvPr>
        </p:nvSpPr>
        <p:spPr>
          <a:xfrm>
            <a:off x="798800" y="5499399"/>
            <a:ext cx="3972400" cy="6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8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ctrTitle" idx="4"/>
          </p:nvPr>
        </p:nvSpPr>
        <p:spPr>
          <a:xfrm>
            <a:off x="5050133" y="5499399"/>
            <a:ext cx="3972400" cy="6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8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2133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11032537" y="5931606"/>
            <a:ext cx="466115" cy="466905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8736561" y="-1943355"/>
            <a:ext cx="5060313" cy="6479224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9027" extrusionOk="0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5811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899433" y="560203"/>
            <a:ext cx="6393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951433" y="4616979"/>
            <a:ext cx="6289600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9858322" y="-1413909"/>
            <a:ext cx="4806948" cy="5635488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2484645" y="-1413909"/>
            <a:ext cx="4806948" cy="5635488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0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2077436" y="2819968"/>
            <a:ext cx="8037307" cy="8037307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" name="Google Shape;40;p3"/>
          <p:cNvGrpSpPr/>
          <p:nvPr/>
        </p:nvGrpSpPr>
        <p:grpSpPr>
          <a:xfrm>
            <a:off x="-1487578" y="-304806"/>
            <a:ext cx="4806948" cy="4756780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8967571" y="289192"/>
            <a:ext cx="4869103" cy="4732619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610433" y="5311005"/>
            <a:ext cx="8934000" cy="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4963267" y="702100"/>
            <a:ext cx="2265600" cy="42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2873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798800" y="715800"/>
            <a:ext cx="105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 flipH="1">
            <a:off x="9834897" y="-1652443"/>
            <a:ext cx="3468708" cy="3774396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475194" y="5600101"/>
            <a:ext cx="684257" cy="798409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1"/>
            <p:cNvSpPr/>
            <p:nvPr/>
          </p:nvSpPr>
          <p:spPr>
            <a:xfrm rot="-5400000" flipH="1">
              <a:off x="356381" y="42000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21"/>
          <p:cNvSpPr/>
          <p:nvPr/>
        </p:nvSpPr>
        <p:spPr>
          <a:xfrm rot="-5400000" flipH="1">
            <a:off x="12053307" y="890743"/>
            <a:ext cx="277391" cy="276977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8748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798800" y="715800"/>
            <a:ext cx="105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11149904" y="-1842943"/>
            <a:ext cx="3341453" cy="8364705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1747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accen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5994400" y="4922867"/>
            <a:ext cx="5398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333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>
            <a:spLocks noGrp="1"/>
          </p:cNvSpPr>
          <p:nvPr>
            <p:ph type="title"/>
          </p:nvPr>
        </p:nvSpPr>
        <p:spPr>
          <a:xfrm>
            <a:off x="5922167" y="896328"/>
            <a:ext cx="5465600" cy="7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66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1"/>
          </p:nvPr>
        </p:nvSpPr>
        <p:spPr>
          <a:xfrm>
            <a:off x="5967667" y="5564867"/>
            <a:ext cx="5425600" cy="4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2"/>
          </p:nvPr>
        </p:nvSpPr>
        <p:spPr>
          <a:xfrm>
            <a:off x="5961167" y="1941533"/>
            <a:ext cx="5425600" cy="1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-2100625" y="-1972404"/>
            <a:ext cx="5309247" cy="3754288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rot="10800000" flipH="1">
            <a:off x="-2100625" y="5076096"/>
            <a:ext cx="5309247" cy="3754288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547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930984" y="5295864"/>
            <a:ext cx="41000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7075317" y="5295864"/>
            <a:ext cx="41000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1089881" y="2000961"/>
            <a:ext cx="39536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5229817" y="1997628"/>
            <a:ext cx="39536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3004149" y="4037128"/>
            <a:ext cx="39536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7148515" y="4037128"/>
            <a:ext cx="39536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1016684" y="2913452"/>
            <a:ext cx="41000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5175405" y="2913452"/>
            <a:ext cx="40812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7075317" y="4947335"/>
            <a:ext cx="41000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798800" y="718231"/>
            <a:ext cx="105944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1016684" y="3258984"/>
            <a:ext cx="41000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5166017" y="3256481"/>
            <a:ext cx="40812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930984" y="4947335"/>
            <a:ext cx="41000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9671837" y="1159223"/>
            <a:ext cx="4869103" cy="4732619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693337" y="5931605"/>
            <a:ext cx="466115" cy="466905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8738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1_Title and three columns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>
            <a:spLocks noGrp="1"/>
          </p:cNvSpPr>
          <p:nvPr>
            <p:ph type="subTitle" idx="1"/>
          </p:nvPr>
        </p:nvSpPr>
        <p:spPr>
          <a:xfrm>
            <a:off x="926400" y="4026939"/>
            <a:ext cx="2681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2"/>
          </p:nvPr>
        </p:nvSpPr>
        <p:spPr>
          <a:xfrm>
            <a:off x="4735733" y="4026939"/>
            <a:ext cx="2681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3"/>
          </p:nvPr>
        </p:nvSpPr>
        <p:spPr>
          <a:xfrm>
            <a:off x="8597867" y="4026939"/>
            <a:ext cx="2681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25"/>
          <p:cNvSpPr txBox="1">
            <a:spLocks noGrp="1"/>
          </p:cNvSpPr>
          <p:nvPr>
            <p:ph type="title"/>
          </p:nvPr>
        </p:nvSpPr>
        <p:spPr>
          <a:xfrm>
            <a:off x="3287267" y="726701"/>
            <a:ext cx="5617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25"/>
          <p:cNvSpPr txBox="1">
            <a:spLocks noGrp="1"/>
          </p:cNvSpPr>
          <p:nvPr>
            <p:ph type="subTitle" idx="4"/>
          </p:nvPr>
        </p:nvSpPr>
        <p:spPr>
          <a:xfrm>
            <a:off x="983600" y="4539967"/>
            <a:ext cx="26244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5"/>
          </p:nvPr>
        </p:nvSpPr>
        <p:spPr>
          <a:xfrm>
            <a:off x="4735733" y="4539967"/>
            <a:ext cx="26816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5"/>
          <p:cNvSpPr txBox="1">
            <a:spLocks noGrp="1"/>
          </p:cNvSpPr>
          <p:nvPr>
            <p:ph type="subTitle" idx="6"/>
          </p:nvPr>
        </p:nvSpPr>
        <p:spPr>
          <a:xfrm>
            <a:off x="8597867" y="4539967"/>
            <a:ext cx="26384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6" name="Google Shape;546;p25"/>
          <p:cNvGrpSpPr/>
          <p:nvPr/>
        </p:nvGrpSpPr>
        <p:grpSpPr>
          <a:xfrm rot="10800000">
            <a:off x="10158548" y="456830"/>
            <a:ext cx="4212813" cy="398283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rot="10800000" flipH="1">
            <a:off x="-2569609" y="225725"/>
            <a:ext cx="4003241" cy="4337592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2" name="Google Shape;562;p25"/>
          <p:cNvSpPr/>
          <p:nvPr/>
        </p:nvSpPr>
        <p:spPr>
          <a:xfrm rot="5400000" flipH="1">
            <a:off x="264004" y="1016920"/>
            <a:ext cx="211181" cy="211219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6223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>
            <a:spLocks noGrp="1"/>
          </p:cNvSpPr>
          <p:nvPr>
            <p:ph type="body" idx="1"/>
          </p:nvPr>
        </p:nvSpPr>
        <p:spPr>
          <a:xfrm>
            <a:off x="798800" y="3010551"/>
            <a:ext cx="5297200" cy="31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5" name="Google Shape;565;p26"/>
          <p:cNvSpPr txBox="1">
            <a:spLocks noGrp="1"/>
          </p:cNvSpPr>
          <p:nvPr>
            <p:ph type="subTitle" idx="2"/>
          </p:nvPr>
        </p:nvSpPr>
        <p:spPr>
          <a:xfrm>
            <a:off x="6096000" y="3144984"/>
            <a:ext cx="31032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6"/>
          <p:cNvSpPr txBox="1">
            <a:spLocks noGrp="1"/>
          </p:cNvSpPr>
          <p:nvPr>
            <p:ph type="subTitle" idx="3"/>
          </p:nvPr>
        </p:nvSpPr>
        <p:spPr>
          <a:xfrm>
            <a:off x="1440900" y="3144984"/>
            <a:ext cx="33452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body" idx="4"/>
          </p:nvPr>
        </p:nvSpPr>
        <p:spPr>
          <a:xfrm>
            <a:off x="6096000" y="2940735"/>
            <a:ext cx="5316800" cy="31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sz="1867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8" name="Google Shape;568;p26"/>
          <p:cNvSpPr txBox="1">
            <a:spLocks noGrp="1"/>
          </p:cNvSpPr>
          <p:nvPr>
            <p:ph type="title"/>
          </p:nvPr>
        </p:nvSpPr>
        <p:spPr>
          <a:xfrm>
            <a:off x="793200" y="711400"/>
            <a:ext cx="106196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69" name="Google Shape;569;p26"/>
          <p:cNvGrpSpPr/>
          <p:nvPr/>
        </p:nvGrpSpPr>
        <p:grpSpPr>
          <a:xfrm>
            <a:off x="10120663" y="-2338037"/>
            <a:ext cx="3513175" cy="4060255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rot="-5400000" flipH="1">
              <a:off x="8122018" y="-109150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6"/>
            <p:cNvSpPr/>
            <p:nvPr/>
          </p:nvSpPr>
          <p:spPr>
            <a:xfrm rot="-5400000" flipH="1">
              <a:off x="8122023" y="-17533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6"/>
            <p:cNvSpPr/>
            <p:nvPr/>
          </p:nvSpPr>
          <p:spPr>
            <a:xfrm rot="-5400000" flipH="1">
              <a:off x="7742742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6"/>
            <p:cNvSpPr/>
            <p:nvPr/>
          </p:nvSpPr>
          <p:spPr>
            <a:xfrm rot="-5400000" flipH="1">
              <a:off x="8583452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6"/>
            <p:cNvSpPr/>
            <p:nvPr/>
          </p:nvSpPr>
          <p:spPr>
            <a:xfrm rot="-5400000" flipH="1">
              <a:off x="8709294" y="113326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898792" y="-2232777"/>
            <a:ext cx="3229735" cy="395496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8865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subTitle" idx="1"/>
          </p:nvPr>
        </p:nvSpPr>
        <p:spPr>
          <a:xfrm>
            <a:off x="1485217" y="4738267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subTitle" idx="2"/>
          </p:nvPr>
        </p:nvSpPr>
        <p:spPr>
          <a:xfrm>
            <a:off x="4829767" y="4738267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7"/>
          <p:cNvSpPr txBox="1">
            <a:spLocks noGrp="1"/>
          </p:cNvSpPr>
          <p:nvPr>
            <p:ph type="subTitle" idx="3"/>
          </p:nvPr>
        </p:nvSpPr>
        <p:spPr>
          <a:xfrm>
            <a:off x="8174284" y="4738267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4"/>
          </p:nvPr>
        </p:nvSpPr>
        <p:spPr>
          <a:xfrm>
            <a:off x="1485333" y="28276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subTitle" idx="5"/>
          </p:nvPr>
        </p:nvSpPr>
        <p:spPr>
          <a:xfrm>
            <a:off x="4828333" y="28276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6"/>
          </p:nvPr>
        </p:nvSpPr>
        <p:spPr>
          <a:xfrm>
            <a:off x="8174284" y="28276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776800" y="709499"/>
            <a:ext cx="106384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subTitle" idx="7"/>
          </p:nvPr>
        </p:nvSpPr>
        <p:spPr>
          <a:xfrm>
            <a:off x="1485333" y="32400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subTitle" idx="8"/>
          </p:nvPr>
        </p:nvSpPr>
        <p:spPr>
          <a:xfrm>
            <a:off x="4829767" y="32400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27"/>
          <p:cNvSpPr txBox="1">
            <a:spLocks noGrp="1"/>
          </p:cNvSpPr>
          <p:nvPr>
            <p:ph type="subTitle" idx="9"/>
          </p:nvPr>
        </p:nvSpPr>
        <p:spPr>
          <a:xfrm>
            <a:off x="8174284" y="3240036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27"/>
          <p:cNvSpPr txBox="1">
            <a:spLocks noGrp="1"/>
          </p:cNvSpPr>
          <p:nvPr>
            <p:ph type="subTitle" idx="13"/>
          </p:nvPr>
        </p:nvSpPr>
        <p:spPr>
          <a:xfrm>
            <a:off x="1485217" y="5148832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7"/>
          <p:cNvSpPr txBox="1">
            <a:spLocks noGrp="1"/>
          </p:cNvSpPr>
          <p:nvPr>
            <p:ph type="subTitle" idx="14"/>
          </p:nvPr>
        </p:nvSpPr>
        <p:spPr>
          <a:xfrm>
            <a:off x="4829533" y="5148831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7"/>
          <p:cNvSpPr txBox="1">
            <a:spLocks noGrp="1"/>
          </p:cNvSpPr>
          <p:nvPr>
            <p:ph type="subTitle" idx="15"/>
          </p:nvPr>
        </p:nvSpPr>
        <p:spPr>
          <a:xfrm>
            <a:off x="8174284" y="5148831"/>
            <a:ext cx="25320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9415410" y="-3329187"/>
            <a:ext cx="5143481" cy="5488820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2370224" y="-3191141"/>
            <a:ext cx="4477615" cy="5350773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1263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96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2819-C08F-470D-9991-620D47061890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CA4F-0073-42E5-BFBD-3344D23CF5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46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2819-C08F-470D-9991-620D47061890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CA4F-0073-42E5-BFBD-3344D23CF5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11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98967" y="719899"/>
            <a:ext cx="104668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98953" y="1716613"/>
            <a:ext cx="10360800" cy="36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600">
                <a:solidFill>
                  <a:srgbClr val="FFFFFF"/>
                </a:solidFill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2"/>
          </p:nvPr>
        </p:nvSpPr>
        <p:spPr>
          <a:xfrm>
            <a:off x="903100" y="5586767"/>
            <a:ext cx="6086800" cy="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67"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9521922" y="-2562192"/>
            <a:ext cx="4819215" cy="4211375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112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73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6856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2819-C08F-470D-9991-620D47061890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CA4F-0073-42E5-BFBD-3344D23CF5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340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2153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162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749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203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2090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9175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42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90300" y="-560633"/>
            <a:ext cx="10325200" cy="103252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50600" y="2098833"/>
            <a:ext cx="41272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6667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7119967" y="2098833"/>
            <a:ext cx="4115600" cy="1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6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7374967" y="3276367"/>
            <a:ext cx="3605600" cy="1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1204633" y="3276367"/>
            <a:ext cx="3605600" cy="1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-1794517" y="-2735563"/>
            <a:ext cx="5635488" cy="4433355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9868649" y="6100031"/>
            <a:ext cx="5635488" cy="4433355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76632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74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618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7909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514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3478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9077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FDA0-B771-4619-8DC6-21DBCBB4D47E}" type="datetimeFigureOut">
              <a:rPr lang="en-IE" smtClean="0"/>
              <a:t>15/02/2023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AC25-8811-4BEE-8750-2D977CAC08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3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98800" y="715800"/>
            <a:ext cx="105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9974309" y="-3739368"/>
            <a:ext cx="4802148" cy="5635488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3232103" y="-3176095"/>
            <a:ext cx="5635488" cy="5026745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088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92633" y="1486500"/>
            <a:ext cx="42648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92633" y="3169900"/>
            <a:ext cx="4161200" cy="2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667" b="0"/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10057344" y="5033817"/>
            <a:ext cx="3914603" cy="3588764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9928620" y="-1511001"/>
            <a:ext cx="3670449" cy="35542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7"/>
          <p:cNvSpPr/>
          <p:nvPr/>
        </p:nvSpPr>
        <p:spPr>
          <a:xfrm rot="10800000">
            <a:off x="6188267" y="819333"/>
            <a:ext cx="5017600" cy="5017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2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3426681" y="-1268090"/>
            <a:ext cx="11608431" cy="5949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798800" y="710199"/>
            <a:ext cx="4326400" cy="26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4999627" y="3315234"/>
            <a:ext cx="763533" cy="763669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8"/>
          <p:cNvSpPr/>
          <p:nvPr/>
        </p:nvSpPr>
        <p:spPr>
          <a:xfrm>
            <a:off x="3467592" y="4514133"/>
            <a:ext cx="1480043" cy="1482476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>
            <a:off x="-5086234" y="4154602"/>
            <a:ext cx="7820780" cy="7820780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>
            <a:off x="10992922" y="5655034"/>
            <a:ext cx="2430137" cy="2428607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786691" y="3370445"/>
            <a:ext cx="1117795" cy="512228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3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4226600" y="1820933"/>
            <a:ext cx="4544400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4355767" y="2752251"/>
            <a:ext cx="4286000" cy="22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9650273" y="-1603307"/>
            <a:ext cx="4806948" cy="5635488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11256060" y="5794237"/>
            <a:ext cx="274272" cy="274723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3319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802400" y="3079800"/>
            <a:ext cx="65872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2091927" y="4516627"/>
            <a:ext cx="4806948" cy="5635488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9476973" y="-3292055"/>
            <a:ext cx="4806948" cy="5635488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6437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632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17" name="Google Shape;617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58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2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adriancapacite.github.io/visualizing-git/#practice-with-remo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capacite.github.io/visualizing-git/#practice-with-remo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driancapacite.github.io/visualizing-git/#practice-branching" TargetMode="Externa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://www.gitbucket.org/" TargetMode="External"/><Relationship Id="rId4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www.github.com/AdrianCapacite/git-good-with-adria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www.gitkraken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randon1024/14b5f9fcfd982658d01811ee3045ff1e" TargetMode="External"/><Relationship Id="rId2" Type="http://schemas.openxmlformats.org/officeDocument/2006/relationships/hyperlink" Target="https://gist.github.com/brandon1024" TargetMode="External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ndpsoftware.com/git-cheatsheet.html" TargetMode="External"/><Relationship Id="rId4" Type="http://schemas.openxmlformats.org/officeDocument/2006/relationships/hyperlink" Target="https://training.github.com/downloads/github-git-cheat-shee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21C2B9B-575E-0ED2-9E1C-29A252ACF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D7D12-0746-9604-060D-07E9C8FA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/>
              <a:t>Git Good With Adrian</a:t>
            </a:r>
            <a:endParaRPr lang="en-IE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C8A28-457B-E401-B2D9-88311CCF4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 dirty="0"/>
              <a:t>Git &amp; GitHub workshop</a:t>
            </a:r>
          </a:p>
          <a:p>
            <a:r>
              <a:rPr lang="en-GB" sz="1600" dirty="0"/>
              <a:t>Learn the basics of Git!</a:t>
            </a:r>
          </a:p>
          <a:p>
            <a:r>
              <a:rPr lang="en-GB" sz="1600" dirty="0"/>
              <a:t>Essential skill in college and industry.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66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247-B3B9-7C6A-17D3-510C57F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</a:t>
            </a:r>
            <a:endParaRPr lang="en-IE" dirty="0"/>
          </a:p>
        </p:txBody>
      </p:sp>
      <p:pic>
        <p:nvPicPr>
          <p:cNvPr id="5" name="Content Placeholder 4" descr="Folder with solid fill">
            <a:extLst>
              <a:ext uri="{FF2B5EF4-FFF2-40B4-BE49-F238E27FC236}">
                <a16:creationId xmlns:a16="http://schemas.microsoft.com/office/drawing/2014/main" id="{3C45F80F-313C-CD5C-5FDE-D6F91A2B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3878"/>
            <a:ext cx="1440000" cy="1440000"/>
          </a:xfr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B10F45-4962-1E28-417E-44D3A457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8600" y="2883878"/>
            <a:ext cx="1440000" cy="1440000"/>
          </a:xfrm>
          <a:prstGeom prst="rect">
            <a:avLst/>
          </a:prstGeom>
        </p:spPr>
      </p:pic>
      <p:pic>
        <p:nvPicPr>
          <p:cNvPr id="13" name="Graphic 12" descr="Box with solid fill">
            <a:extLst>
              <a:ext uri="{FF2B5EF4-FFF2-40B4-BE49-F238E27FC236}">
                <a16:creationId xmlns:a16="http://schemas.microsoft.com/office/drawing/2014/main" id="{D510A002-8890-E6D5-E13D-D2A620E01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3400" y="2883878"/>
            <a:ext cx="1440000" cy="1440000"/>
          </a:xfrm>
          <a:prstGeom prst="rect">
            <a:avLst/>
          </a:prstGeom>
        </p:spPr>
      </p:pic>
      <p:pic>
        <p:nvPicPr>
          <p:cNvPr id="15" name="Graphic 14" descr="Cloud with solid fill">
            <a:extLst>
              <a:ext uri="{FF2B5EF4-FFF2-40B4-BE49-F238E27FC236}">
                <a16:creationId xmlns:a16="http://schemas.microsoft.com/office/drawing/2014/main" id="{308884A8-1BE4-26E9-4AB7-92ED45557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3800" y="2883878"/>
            <a:ext cx="1440000" cy="144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A5EDB4-5D59-87BB-7538-2743E03D7F0A}"/>
              </a:ext>
            </a:extLst>
          </p:cNvPr>
          <p:cNvCxnSpPr>
            <a:cxnSpLocks/>
          </p:cNvCxnSpPr>
          <p:nvPr/>
        </p:nvCxnSpPr>
        <p:spPr>
          <a:xfrm>
            <a:off x="2278200" y="3011305"/>
            <a:ext cx="158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DF79E4-229E-2FB2-0082-A816DAA5FC11}"/>
              </a:ext>
            </a:extLst>
          </p:cNvPr>
          <p:cNvCxnSpPr>
            <a:cxnSpLocks/>
          </p:cNvCxnSpPr>
          <p:nvPr/>
        </p:nvCxnSpPr>
        <p:spPr>
          <a:xfrm>
            <a:off x="5303400" y="3011305"/>
            <a:ext cx="158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1C967F-BFC2-2313-BECD-4908889804DB}"/>
              </a:ext>
            </a:extLst>
          </p:cNvPr>
          <p:cNvCxnSpPr>
            <a:cxnSpLocks/>
          </p:cNvCxnSpPr>
          <p:nvPr/>
        </p:nvCxnSpPr>
        <p:spPr>
          <a:xfrm flipH="1">
            <a:off x="2278200" y="4220366"/>
            <a:ext cx="461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EF8AE4-3876-088C-2680-348992BFB534}"/>
              </a:ext>
            </a:extLst>
          </p:cNvPr>
          <p:cNvCxnSpPr>
            <a:cxnSpLocks/>
          </p:cNvCxnSpPr>
          <p:nvPr/>
        </p:nvCxnSpPr>
        <p:spPr>
          <a:xfrm>
            <a:off x="8328600" y="3011305"/>
            <a:ext cx="158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BC341-F840-37A7-24F8-AF12C811AF7B}"/>
              </a:ext>
            </a:extLst>
          </p:cNvPr>
          <p:cNvCxnSpPr>
            <a:cxnSpLocks/>
          </p:cNvCxnSpPr>
          <p:nvPr/>
        </p:nvCxnSpPr>
        <p:spPr>
          <a:xfrm flipH="1">
            <a:off x="8328600" y="4220366"/>
            <a:ext cx="1585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92781-F6D5-691C-2BEE-7131850188EC}"/>
              </a:ext>
            </a:extLst>
          </p:cNvPr>
          <p:cNvSpPr txBox="1"/>
          <p:nvPr/>
        </p:nvSpPr>
        <p:spPr>
          <a:xfrm>
            <a:off x="1107595" y="2237547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Directory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0C5EC-9505-862E-E813-23867E5B8E8F}"/>
              </a:ext>
            </a:extLst>
          </p:cNvPr>
          <p:cNvSpPr txBox="1"/>
          <p:nvPr/>
        </p:nvSpPr>
        <p:spPr>
          <a:xfrm>
            <a:off x="4272257" y="2514546"/>
            <a:ext cx="6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Index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EDBF3-4751-CDBF-BEA7-ED858900A551}"/>
              </a:ext>
            </a:extLst>
          </p:cNvPr>
          <p:cNvSpPr txBox="1"/>
          <p:nvPr/>
        </p:nvSpPr>
        <p:spPr>
          <a:xfrm>
            <a:off x="7088266" y="223754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E71A8-B172-A8D1-0165-8FA8A494ED14}"/>
              </a:ext>
            </a:extLst>
          </p:cNvPr>
          <p:cNvSpPr txBox="1"/>
          <p:nvPr/>
        </p:nvSpPr>
        <p:spPr>
          <a:xfrm>
            <a:off x="10113465" y="223754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0415D0-3103-EF53-7EEF-120EC21503EE}"/>
              </a:ext>
            </a:extLst>
          </p:cNvPr>
          <p:cNvSpPr txBox="1"/>
          <p:nvPr/>
        </p:nvSpPr>
        <p:spPr>
          <a:xfrm>
            <a:off x="2709963" y="310810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add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575DAF-A744-0E9F-E999-33D35A4FD9F3}"/>
              </a:ext>
            </a:extLst>
          </p:cNvPr>
          <p:cNvSpPr txBox="1"/>
          <p:nvPr/>
        </p:nvSpPr>
        <p:spPr>
          <a:xfrm>
            <a:off x="5595703" y="3108105"/>
            <a:ext cx="100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commit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3DC6E8-CFDF-72C5-01E5-C98930D64219}"/>
              </a:ext>
            </a:extLst>
          </p:cNvPr>
          <p:cNvSpPr txBox="1"/>
          <p:nvPr/>
        </p:nvSpPr>
        <p:spPr>
          <a:xfrm>
            <a:off x="4013372" y="43238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checkout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2E47B5-C614-14D3-F962-1C57BD41B20E}"/>
              </a:ext>
            </a:extLst>
          </p:cNvPr>
          <p:cNvSpPr txBox="1"/>
          <p:nvPr/>
        </p:nvSpPr>
        <p:spPr>
          <a:xfrm>
            <a:off x="8715479" y="310810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push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485D7A-B409-D067-C911-BF76167CD275}"/>
              </a:ext>
            </a:extLst>
          </p:cNvPr>
          <p:cNvSpPr txBox="1"/>
          <p:nvPr/>
        </p:nvSpPr>
        <p:spPr>
          <a:xfrm>
            <a:off x="8769981" y="4323878"/>
            <a:ext cx="702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git pull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58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247-B3B9-7C6A-17D3-510C57F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</a:t>
            </a:r>
            <a:endParaRPr lang="en-IE" dirty="0"/>
          </a:p>
        </p:txBody>
      </p:sp>
      <p:pic>
        <p:nvPicPr>
          <p:cNvPr id="5" name="Content Placeholder 4" descr="Folder with solid fill">
            <a:extLst>
              <a:ext uri="{FF2B5EF4-FFF2-40B4-BE49-F238E27FC236}">
                <a16:creationId xmlns:a16="http://schemas.microsoft.com/office/drawing/2014/main" id="{3C45F80F-313C-CD5C-5FDE-D6F91A2B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528" y="1989000"/>
            <a:ext cx="1440000" cy="1440000"/>
          </a:xfr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B10F45-4962-1E28-417E-44D3A4573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6764" y="1989000"/>
            <a:ext cx="1440000" cy="1440000"/>
          </a:xfrm>
          <a:prstGeom prst="rect">
            <a:avLst/>
          </a:prstGeom>
        </p:spPr>
      </p:pic>
      <p:pic>
        <p:nvPicPr>
          <p:cNvPr id="15" name="Graphic 14" descr="Cloud with solid fill">
            <a:extLst>
              <a:ext uri="{FF2B5EF4-FFF2-40B4-BE49-F238E27FC236}">
                <a16:creationId xmlns:a16="http://schemas.microsoft.com/office/drawing/2014/main" id="{308884A8-1BE4-26E9-4AB7-92ED45557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3800" y="2883878"/>
            <a:ext cx="1440000" cy="144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A5EDB4-5D59-87BB-7538-2743E03D7F0A}"/>
              </a:ext>
            </a:extLst>
          </p:cNvPr>
          <p:cNvCxnSpPr>
            <a:cxnSpLocks/>
          </p:cNvCxnSpPr>
          <p:nvPr/>
        </p:nvCxnSpPr>
        <p:spPr>
          <a:xfrm>
            <a:off x="3206764" y="2116427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1C967F-BFC2-2313-BECD-4908889804DB}"/>
              </a:ext>
            </a:extLst>
          </p:cNvPr>
          <p:cNvCxnSpPr>
            <a:cxnSpLocks/>
          </p:cNvCxnSpPr>
          <p:nvPr/>
        </p:nvCxnSpPr>
        <p:spPr>
          <a:xfrm flipH="1">
            <a:off x="3206764" y="3325488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EF8AE4-3876-088C-2680-348992BFB534}"/>
              </a:ext>
            </a:extLst>
          </p:cNvPr>
          <p:cNvCxnSpPr>
            <a:cxnSpLocks/>
          </p:cNvCxnSpPr>
          <p:nvPr/>
        </p:nvCxnSpPr>
        <p:spPr>
          <a:xfrm>
            <a:off x="6816000" y="2116427"/>
            <a:ext cx="3097800" cy="894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BC341-F840-37A7-24F8-AF12C811AF7B}"/>
              </a:ext>
            </a:extLst>
          </p:cNvPr>
          <p:cNvCxnSpPr>
            <a:cxnSpLocks/>
          </p:cNvCxnSpPr>
          <p:nvPr/>
        </p:nvCxnSpPr>
        <p:spPr>
          <a:xfrm flipH="1" flipV="1">
            <a:off x="6816000" y="3325488"/>
            <a:ext cx="3088564" cy="26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92781-F6D5-691C-2BEE-7131850188EC}"/>
              </a:ext>
            </a:extLst>
          </p:cNvPr>
          <p:cNvSpPr txBox="1"/>
          <p:nvPr/>
        </p:nvSpPr>
        <p:spPr>
          <a:xfrm>
            <a:off x="2026923" y="1342669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Directory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EDBF3-4751-CDBF-BEA7-ED858900A551}"/>
              </a:ext>
            </a:extLst>
          </p:cNvPr>
          <p:cNvSpPr txBox="1"/>
          <p:nvPr/>
        </p:nvSpPr>
        <p:spPr>
          <a:xfrm>
            <a:off x="5566429" y="1342669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E71A8-B172-A8D1-0165-8FA8A494ED14}"/>
              </a:ext>
            </a:extLst>
          </p:cNvPr>
          <p:cNvSpPr txBox="1"/>
          <p:nvPr/>
        </p:nvSpPr>
        <p:spPr>
          <a:xfrm>
            <a:off x="10113465" y="223754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20B46-892C-15B3-B2D9-DE45BDC1E222}"/>
              </a:ext>
            </a:extLst>
          </p:cNvPr>
          <p:cNvSpPr txBox="1"/>
          <p:nvPr/>
        </p:nvSpPr>
        <p:spPr>
          <a:xfrm>
            <a:off x="742698" y="2447390"/>
            <a:ext cx="101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Machine 1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4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247-B3B9-7C6A-17D3-510C57F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</a:t>
            </a:r>
            <a:endParaRPr lang="en-IE" dirty="0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B10F45-4962-1E28-417E-44D3A457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764" y="1989000"/>
            <a:ext cx="1440000" cy="1440000"/>
          </a:xfrm>
          <a:prstGeom prst="rect">
            <a:avLst/>
          </a:prstGeom>
        </p:spPr>
      </p:pic>
      <p:pic>
        <p:nvPicPr>
          <p:cNvPr id="15" name="Graphic 14" descr="Cloud with solid fill">
            <a:extLst>
              <a:ext uri="{FF2B5EF4-FFF2-40B4-BE49-F238E27FC236}">
                <a16:creationId xmlns:a16="http://schemas.microsoft.com/office/drawing/2014/main" id="{308884A8-1BE4-26E9-4AB7-92ED4555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800" y="2883878"/>
            <a:ext cx="1440000" cy="1440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EF8AE4-3876-088C-2680-348992BFB534}"/>
              </a:ext>
            </a:extLst>
          </p:cNvPr>
          <p:cNvCxnSpPr>
            <a:cxnSpLocks/>
          </p:cNvCxnSpPr>
          <p:nvPr/>
        </p:nvCxnSpPr>
        <p:spPr>
          <a:xfrm>
            <a:off x="6816000" y="2116427"/>
            <a:ext cx="3097800" cy="8948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BC341-F840-37A7-24F8-AF12C811AF7B}"/>
              </a:ext>
            </a:extLst>
          </p:cNvPr>
          <p:cNvCxnSpPr>
            <a:cxnSpLocks/>
          </p:cNvCxnSpPr>
          <p:nvPr/>
        </p:nvCxnSpPr>
        <p:spPr>
          <a:xfrm flipH="1" flipV="1">
            <a:off x="6816000" y="3325488"/>
            <a:ext cx="3088564" cy="26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6EDBF3-4751-CDBF-BEA7-ED858900A551}"/>
              </a:ext>
            </a:extLst>
          </p:cNvPr>
          <p:cNvSpPr txBox="1"/>
          <p:nvPr/>
        </p:nvSpPr>
        <p:spPr>
          <a:xfrm>
            <a:off x="5566429" y="1342669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DE71A8-B172-A8D1-0165-8FA8A494ED14}"/>
              </a:ext>
            </a:extLst>
          </p:cNvPr>
          <p:cNvSpPr txBox="1"/>
          <p:nvPr/>
        </p:nvSpPr>
        <p:spPr>
          <a:xfrm>
            <a:off x="10113465" y="223754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Repository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60610425-2A25-DE60-ECB0-E30329C2A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0" y="4403485"/>
            <a:ext cx="1440000" cy="1440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B724B-D23D-D670-1CDD-91EECF51D4A8}"/>
              </a:ext>
            </a:extLst>
          </p:cNvPr>
          <p:cNvCxnSpPr>
            <a:cxnSpLocks/>
          </p:cNvCxnSpPr>
          <p:nvPr/>
        </p:nvCxnSpPr>
        <p:spPr>
          <a:xfrm flipV="1">
            <a:off x="6681478" y="3743183"/>
            <a:ext cx="3232322" cy="787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397182-E061-537D-1009-DFF17065E02D}"/>
              </a:ext>
            </a:extLst>
          </p:cNvPr>
          <p:cNvCxnSpPr>
            <a:cxnSpLocks/>
          </p:cNvCxnSpPr>
          <p:nvPr/>
        </p:nvCxnSpPr>
        <p:spPr>
          <a:xfrm flipH="1">
            <a:off x="6681478" y="4160878"/>
            <a:ext cx="3232322" cy="1579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 descr="Folder with solid fill">
            <a:extLst>
              <a:ext uri="{FF2B5EF4-FFF2-40B4-BE49-F238E27FC236}">
                <a16:creationId xmlns:a16="http://schemas.microsoft.com/office/drawing/2014/main" id="{D02A2222-3A1B-8BF1-BD2D-73E05F48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7528" y="1989000"/>
            <a:ext cx="1440000" cy="1440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09DD2A-50B0-FD60-B0E5-422813DF6A48}"/>
              </a:ext>
            </a:extLst>
          </p:cNvPr>
          <p:cNvCxnSpPr>
            <a:cxnSpLocks/>
          </p:cNvCxnSpPr>
          <p:nvPr/>
        </p:nvCxnSpPr>
        <p:spPr>
          <a:xfrm>
            <a:off x="3206764" y="2116427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5748DD-C837-22A1-A973-BF268EB9F617}"/>
              </a:ext>
            </a:extLst>
          </p:cNvPr>
          <p:cNvCxnSpPr>
            <a:cxnSpLocks/>
          </p:cNvCxnSpPr>
          <p:nvPr/>
        </p:nvCxnSpPr>
        <p:spPr>
          <a:xfrm flipH="1">
            <a:off x="3206764" y="3325488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4" descr="Folder with solid fill">
            <a:extLst>
              <a:ext uri="{FF2B5EF4-FFF2-40B4-BE49-F238E27FC236}">
                <a16:creationId xmlns:a16="http://schemas.microsoft.com/office/drawing/2014/main" id="{BEE5DC0D-63B4-B105-640E-0BCEF9F33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6764" y="4403485"/>
            <a:ext cx="1440000" cy="14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B040C8-83D4-4E64-E23A-E1AC4A7413AF}"/>
              </a:ext>
            </a:extLst>
          </p:cNvPr>
          <p:cNvCxnSpPr>
            <a:cxnSpLocks/>
          </p:cNvCxnSpPr>
          <p:nvPr/>
        </p:nvCxnSpPr>
        <p:spPr>
          <a:xfrm>
            <a:off x="3216000" y="4530912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4B9E9-AE9B-0B33-6AA1-2A060653A54F}"/>
              </a:ext>
            </a:extLst>
          </p:cNvPr>
          <p:cNvCxnSpPr>
            <a:cxnSpLocks/>
          </p:cNvCxnSpPr>
          <p:nvPr/>
        </p:nvCxnSpPr>
        <p:spPr>
          <a:xfrm flipH="1">
            <a:off x="3216000" y="5739973"/>
            <a:ext cx="21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30EA92-CB1A-846E-4838-E29A389D0FD0}"/>
              </a:ext>
            </a:extLst>
          </p:cNvPr>
          <p:cNvSpPr txBox="1"/>
          <p:nvPr/>
        </p:nvSpPr>
        <p:spPr>
          <a:xfrm>
            <a:off x="2026923" y="1342669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Directory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3BB9-65F0-063A-DD50-7CC6B2B1E578}"/>
              </a:ext>
            </a:extLst>
          </p:cNvPr>
          <p:cNvSpPr txBox="1"/>
          <p:nvPr/>
        </p:nvSpPr>
        <p:spPr>
          <a:xfrm>
            <a:off x="742698" y="2447390"/>
            <a:ext cx="101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Machine 1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F49DC-6425-2E45-B048-1A24D8982A22}"/>
              </a:ext>
            </a:extLst>
          </p:cNvPr>
          <p:cNvSpPr txBox="1"/>
          <p:nvPr/>
        </p:nvSpPr>
        <p:spPr>
          <a:xfrm>
            <a:off x="756551" y="486187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Machine 2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3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0424936B-59A0-0958-544B-58106829C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t="7162" r="32757" b="192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405F8-E6BC-4DEE-F452-96A9C0B2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4100"/>
            </a:br>
            <a:br>
              <a:rPr lang="en-US" sz="4100"/>
            </a:br>
            <a:r>
              <a:rPr lang="en-US" sz="4100"/>
              <a:t>Git Visual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B32B-9C57-EFD0-389E-6E450B75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>
                <a:hlinkClick r:id="rId4"/>
              </a:rPr>
              <a:t>https://adriancapacite.github.io/visualizing-git/#practice-with-remote</a:t>
            </a:r>
            <a:r>
              <a:rPr lang="en-US" sz="160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B3F3C-1962-BCB8-4CD8-209F7CFBDD2F}"/>
              </a:ext>
            </a:extLst>
          </p:cNvPr>
          <p:cNvSpPr txBox="1"/>
          <p:nvPr/>
        </p:nvSpPr>
        <p:spPr>
          <a:xfrm>
            <a:off x="1837602" y="1914563"/>
            <a:ext cx="291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E7A3CA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Time for fun!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22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8578-6DAE-3E84-36B4-EF182F8D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Visual Practice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9F9B-6B67-780C-4165-E7E68787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https://adriancapacite.github.io/visualizing-git/#practice-with-remote</a:t>
            </a:r>
            <a:endParaRPr lang="en-GB" dirty="0"/>
          </a:p>
          <a:p>
            <a:endParaRPr lang="en-GB" dirty="0"/>
          </a:p>
          <a:p>
            <a:r>
              <a:rPr lang="en-GB" dirty="0"/>
              <a:t>Firstly pull commits from the remote ‘origin’.</a:t>
            </a:r>
          </a:p>
          <a:p>
            <a:r>
              <a:rPr lang="en-GB" dirty="0"/>
              <a:t>Make 2 commits to your local repo. Each commit has one of the following message respectively: [‘Git’, ‘Good’].</a:t>
            </a:r>
          </a:p>
          <a:p>
            <a:r>
              <a:rPr lang="en-GB" dirty="0"/>
              <a:t>Finally push your commits to the remote.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108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4EAEA27-A76E-4EF7-0B3E-3D35AF15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2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0D959-025C-AA5E-B2EC-DB6CFB9E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Git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79E6B-29B1-607D-81C2-7271218B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/>
              <a:t>Make changes without affecting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70BD-9B4D-079A-5F84-73E8792C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Branching Commands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8F31-70FB-411E-FCAC-8FC1732E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branch</a:t>
            </a:r>
            <a:r>
              <a:rPr lang="en-GB" dirty="0">
                <a:cs typeface="CaskaydiaCove NF" panose="020B0509020204030204" pitchFamily="49" charset="0"/>
              </a:rPr>
              <a:t> – Create new branch from current branch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checkout </a:t>
            </a:r>
            <a:r>
              <a:rPr lang="en-GB" dirty="0">
                <a:cs typeface="CaskaydiaCove NF" panose="020B0509020204030204" pitchFamily="49" charset="0"/>
              </a:rPr>
              <a:t>– Switch to branch or 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merge </a:t>
            </a:r>
            <a:r>
              <a:rPr lang="en-GB" dirty="0">
                <a:cs typeface="CaskaydiaCove NF" panose="020B0509020204030204" pitchFamily="49" charset="0"/>
              </a:rPr>
              <a:t>– Copy &amp; Merge Commits Local &lt;= Remote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rebase</a:t>
            </a:r>
            <a:r>
              <a:rPr lang="en-GB" dirty="0">
                <a:cs typeface="CaskaydiaCove NF" panose="020B0509020204030204" pitchFamily="49" charset="0"/>
              </a:rPr>
              <a:t> – Add changes made in working </a:t>
            </a:r>
            <a:r>
              <a:rPr lang="en-GB" dirty="0" err="1">
                <a:cs typeface="CaskaydiaCove NF" panose="020B0509020204030204" pitchFamily="49" charset="0"/>
              </a:rPr>
              <a:t>dir</a:t>
            </a:r>
            <a:r>
              <a:rPr lang="en-GB" dirty="0">
                <a:cs typeface="CaskaydiaCove NF" panose="020B0509020204030204" pitchFamily="49" charset="0"/>
              </a:rPr>
              <a:t> to Staging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464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B05-3B94-207F-38A9-1206AAD9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Branching</a:t>
            </a:r>
            <a:endParaRPr lang="en-I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4CC208-80E7-7EC9-0E98-C2BADDDC518F}"/>
              </a:ext>
            </a:extLst>
          </p:cNvPr>
          <p:cNvCxnSpPr>
            <a:cxnSpLocks/>
            <a:stCxn id="23" idx="1"/>
            <a:endCxn id="34" idx="5"/>
          </p:cNvCxnSpPr>
          <p:nvPr/>
        </p:nvCxnSpPr>
        <p:spPr>
          <a:xfrm flipH="1" flipV="1">
            <a:off x="5605166" y="2666311"/>
            <a:ext cx="854905" cy="846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08FBDC-755E-FC7B-2CBC-D2D4CAE1DE9A}"/>
              </a:ext>
            </a:extLst>
          </p:cNvPr>
          <p:cNvCxnSpPr>
            <a:cxnSpLocks/>
            <a:stCxn id="25" idx="7"/>
            <a:endCxn id="33" idx="3"/>
          </p:cNvCxnSpPr>
          <p:nvPr/>
        </p:nvCxnSpPr>
        <p:spPr>
          <a:xfrm flipV="1">
            <a:off x="2303476" y="2673945"/>
            <a:ext cx="828617" cy="831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C16FF1-6F28-9325-6572-73532DA0D028}"/>
              </a:ext>
            </a:extLst>
          </p:cNvPr>
          <p:cNvCxnSpPr>
            <a:cxnSpLocks/>
          </p:cNvCxnSpPr>
          <p:nvPr/>
        </p:nvCxnSpPr>
        <p:spPr>
          <a:xfrm>
            <a:off x="677335" y="3815946"/>
            <a:ext cx="877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808694-7A82-08D4-F24E-D6A83AC7C45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431954" y="3822783"/>
            <a:ext cx="3899637" cy="7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5078E-6342-45A2-8F66-4C81DE1FAF5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208901" y="3815149"/>
            <a:ext cx="821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3CAA72A-1058-9093-6602-F5C2B6E5BDE7}"/>
              </a:ext>
            </a:extLst>
          </p:cNvPr>
          <p:cNvSpPr/>
          <p:nvPr/>
        </p:nvSpPr>
        <p:spPr>
          <a:xfrm>
            <a:off x="6331592" y="3384128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7D37D2-0DFA-05E8-82E0-A4136576375E}"/>
              </a:ext>
            </a:extLst>
          </p:cNvPr>
          <p:cNvSpPr/>
          <p:nvPr/>
        </p:nvSpPr>
        <p:spPr>
          <a:xfrm>
            <a:off x="8029934" y="3376494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FF1509-C9FD-2B9B-07F9-AAADB24DBBB0}"/>
              </a:ext>
            </a:extLst>
          </p:cNvPr>
          <p:cNvSpPr/>
          <p:nvPr/>
        </p:nvSpPr>
        <p:spPr>
          <a:xfrm>
            <a:off x="1554645" y="3377291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50700-87E5-0F6A-B824-09E97CC34C3A}"/>
              </a:ext>
            </a:extLst>
          </p:cNvPr>
          <p:cNvSpPr txBox="1"/>
          <p:nvPr/>
        </p:nvSpPr>
        <p:spPr>
          <a:xfrm>
            <a:off x="677334" y="4052466"/>
            <a:ext cx="877309" cy="402674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‘main’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F5D18-FAFE-325E-A52B-150FACBD8D0B}"/>
              </a:ext>
            </a:extLst>
          </p:cNvPr>
          <p:cNvSpPr txBox="1"/>
          <p:nvPr/>
        </p:nvSpPr>
        <p:spPr>
          <a:xfrm>
            <a:off x="1464357" y="4385029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‘Initial commit’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76B25-EA8C-7036-3438-4A9FD65A062D}"/>
              </a:ext>
            </a:extLst>
          </p:cNvPr>
          <p:cNvSpPr txBox="1"/>
          <p:nvPr/>
        </p:nvSpPr>
        <p:spPr>
          <a:xfrm>
            <a:off x="5975911" y="4385028"/>
            <a:ext cx="1588672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‘Merge new feature’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9F017-BFDE-98BA-43AD-F261E5F57125}"/>
              </a:ext>
            </a:extLst>
          </p:cNvPr>
          <p:cNvGrpSpPr/>
          <p:nvPr/>
        </p:nvGrpSpPr>
        <p:grpSpPr>
          <a:xfrm>
            <a:off x="1175024" y="1510917"/>
            <a:ext cx="1610825" cy="1859350"/>
            <a:chOff x="1186899" y="1510917"/>
            <a:chExt cx="1610825" cy="1859350"/>
          </a:xfrm>
        </p:grpSpPr>
        <p:pic>
          <p:nvPicPr>
            <p:cNvPr id="29" name="Graphic 28" descr="Marker with solid fill">
              <a:extLst>
                <a:ext uri="{FF2B5EF4-FFF2-40B4-BE49-F238E27FC236}">
                  <a16:creationId xmlns:a16="http://schemas.microsoft.com/office/drawing/2014/main" id="{F53ECEA3-CC4A-FF13-8B5B-9B6EB75B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6899" y="1759442"/>
              <a:ext cx="1610825" cy="161082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BF0D7B-EB9B-1688-94FB-2F723E503EC2}"/>
                </a:ext>
              </a:extLst>
            </p:cNvPr>
            <p:cNvSpPr txBox="1"/>
            <p:nvPr/>
          </p:nvSpPr>
          <p:spPr>
            <a:xfrm>
              <a:off x="1420812" y="1510917"/>
              <a:ext cx="1142998" cy="400110"/>
            </a:xfrm>
            <a:prstGeom prst="rect">
              <a:avLst/>
            </a:prstGeom>
            <a:solidFill>
              <a:schemeClr val="bg2">
                <a:alpha val="74902"/>
              </a:schemeClr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HEAD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E273A3-83D0-9CAA-16DC-1A90C45B9B0C}"/>
              </a:ext>
            </a:extLst>
          </p:cNvPr>
          <p:cNvSpPr txBox="1"/>
          <p:nvPr/>
        </p:nvSpPr>
        <p:spPr>
          <a:xfrm>
            <a:off x="7781302" y="4385028"/>
            <a:ext cx="1374574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‘Squashed bug’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CB0A4-1D2F-F617-49A7-8D2EA01673F9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880924" y="2356135"/>
            <a:ext cx="975411" cy="7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A62FBD8-DAC6-BBA3-9C78-A8E5C4A50725}"/>
              </a:ext>
            </a:extLst>
          </p:cNvPr>
          <p:cNvSpPr/>
          <p:nvPr/>
        </p:nvSpPr>
        <p:spPr>
          <a:xfrm>
            <a:off x="3003614" y="1925114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8ADC1C-2363-1FB6-A987-D8A5A17169E8}"/>
              </a:ext>
            </a:extLst>
          </p:cNvPr>
          <p:cNvSpPr/>
          <p:nvPr/>
        </p:nvSpPr>
        <p:spPr>
          <a:xfrm>
            <a:off x="4856335" y="1917480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E9AE63-5362-5522-49B2-CC1898B578B9}"/>
              </a:ext>
            </a:extLst>
          </p:cNvPr>
          <p:cNvSpPr txBox="1"/>
          <p:nvPr/>
        </p:nvSpPr>
        <p:spPr>
          <a:xfrm>
            <a:off x="4766048" y="1340338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‘Add new feature’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5C6134-A6C8-DE72-1438-848FA0AB5C60}"/>
              </a:ext>
            </a:extLst>
          </p:cNvPr>
          <p:cNvSpPr txBox="1"/>
          <p:nvPr/>
        </p:nvSpPr>
        <p:spPr>
          <a:xfrm>
            <a:off x="1250124" y="2641944"/>
            <a:ext cx="1403421" cy="400110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‘feature1’</a:t>
            </a:r>
          </a:p>
        </p:txBody>
      </p:sp>
    </p:spTree>
    <p:extLst>
      <p:ext uri="{BB962C8B-B14F-4D97-AF65-F5344CB8AC3E}">
        <p14:creationId xmlns:p14="http://schemas.microsoft.com/office/powerpoint/2010/main" val="157401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11953 -0.2069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103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53 -0.20695 L 0.27396 -0.2057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4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96 -0.20579 L 0.39284 0.0113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1081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84 0.01135 L 0.53216 0.00787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184B-1740-ECAC-A737-455FBB9E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Branching Visual Practice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6E65-5AB1-15FF-6550-200BB2BA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https://adriancapacite.github.io/visualizing-git/#practice-branching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a new branch named 'feature1' and switch to it.</a:t>
            </a:r>
          </a:p>
          <a:p>
            <a:r>
              <a:rPr lang="en-GB" dirty="0"/>
              <a:t>Make a commit in the 'feature1' branch.</a:t>
            </a:r>
          </a:p>
          <a:p>
            <a:r>
              <a:rPr lang="en-GB" dirty="0"/>
              <a:t>Switch to the 'main' branch and pull in the latest changes from the remote 'origin'.</a:t>
            </a:r>
          </a:p>
          <a:p>
            <a:r>
              <a:rPr lang="en-GB" dirty="0"/>
              <a:t>Switch back to the 'feature1' branch and merge the new changes from 'main' into it.</a:t>
            </a:r>
          </a:p>
          <a:p>
            <a:r>
              <a:rPr lang="en-GB" dirty="0"/>
              <a:t>Switch to the 'main' branch and merge the 'feature1' branch into it.</a:t>
            </a:r>
          </a:p>
          <a:p>
            <a:r>
              <a:rPr lang="en-GB" dirty="0"/>
              <a:t>Finally, delete the 'feature1' branch.</a:t>
            </a:r>
          </a:p>
        </p:txBody>
      </p:sp>
    </p:spTree>
    <p:extLst>
      <p:ext uri="{BB962C8B-B14F-4D97-AF65-F5344CB8AC3E}">
        <p14:creationId xmlns:p14="http://schemas.microsoft.com/office/powerpoint/2010/main" val="13766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11F870A-1666-D1B1-C8C3-16AFA23CA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4" t="9091" r="2885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FCE09-4B75-CD84-E6FA-5C09F8AA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B0118-8823-C1FE-FB9E-C2DC52E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>
                <a:hlinkClick r:id="rId4"/>
              </a:rPr>
              <a:t>www.github.com</a:t>
            </a:r>
            <a:r>
              <a:rPr lang="en-US" sz="1600"/>
              <a:t> </a:t>
            </a:r>
          </a:p>
          <a:p>
            <a:pPr algn="r"/>
            <a:br>
              <a:rPr lang="en-US" sz="1600"/>
            </a:br>
            <a:r>
              <a:rPr lang="en-US" sz="1600">
                <a:hlinkClick r:id="rId5"/>
              </a:rPr>
              <a:t>www.gitbucket.org</a:t>
            </a:r>
            <a:r>
              <a:rPr lang="en-US" sz="1600"/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0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9332-BEEF-CC8F-415E-CA5D191D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Outline</a:t>
            </a:r>
            <a:endParaRPr lang="en-IE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BC113FD-26F6-769B-9D3A-EAF9EC889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8928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68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F7DB-3141-14A1-FB62-A0A9268B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What is GitHub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111E-0B2D-E2DA-ECCA-663D72FB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157001" cy="35607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Web-based Git platform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Provides more than just a Git server: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Collaboration – Pull Request, Code Reviews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Automation &amp; CI/CD – Actions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Security – Vulnerability reports, </a:t>
            </a:r>
            <a:r>
              <a:rPr lang="en-GB" sz="2000" dirty="0" err="1"/>
              <a:t>Dependabot</a:t>
            </a:r>
            <a:r>
              <a:rPr lang="en-GB" sz="2000" dirty="0"/>
              <a:t> alerts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Project Management – Projects, Issues, Wikis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Community – Sharing, Sponsoring</a:t>
            </a:r>
          </a:p>
          <a:p>
            <a:pPr marL="0" indent="0">
              <a:lnSpc>
                <a:spcPct val="90000"/>
              </a:lnSpc>
              <a:buNone/>
            </a:pPr>
            <a:endParaRPr lang="en-IE" sz="2000" dirty="0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4C7930A2-9201-3B2C-7E03-010F58A5A9BA}"/>
              </a:ext>
            </a:extLst>
          </p:cNvPr>
          <p:cNvSpPr/>
          <p:nvPr/>
        </p:nvSpPr>
        <p:spPr>
          <a:xfrm>
            <a:off x="6349833" y="1989000"/>
            <a:ext cx="2880000" cy="2880000"/>
          </a:xfrm>
          <a:custGeom>
            <a:avLst/>
            <a:gdLst>
              <a:gd name="connsiteX0" fmla="*/ 1604901 w 3209801"/>
              <a:gd name="connsiteY0" fmla="*/ 0 h 3130656"/>
              <a:gd name="connsiteX1" fmla="*/ 0 w 3209801"/>
              <a:gd name="connsiteY1" fmla="*/ 1604901 h 3130656"/>
              <a:gd name="connsiteX2" fmla="*/ 1097618 w 3209801"/>
              <a:gd name="connsiteY2" fmla="*/ 3127817 h 3130656"/>
              <a:gd name="connsiteX3" fmla="*/ 1203675 w 3209801"/>
              <a:gd name="connsiteY3" fmla="*/ 3050648 h 3130656"/>
              <a:gd name="connsiteX4" fmla="*/ 1203675 w 3209801"/>
              <a:gd name="connsiteY4" fmla="*/ 2751870 h 3130656"/>
              <a:gd name="connsiteX5" fmla="*/ 664295 w 3209801"/>
              <a:gd name="connsiteY5" fmla="*/ 2562491 h 3130656"/>
              <a:gd name="connsiteX6" fmla="*/ 486017 w 3209801"/>
              <a:gd name="connsiteY6" fmla="*/ 2327641 h 3130656"/>
              <a:gd name="connsiteX7" fmla="*/ 497118 w 3209801"/>
              <a:gd name="connsiteY7" fmla="*/ 2230143 h 3130656"/>
              <a:gd name="connsiteX8" fmla="*/ 743069 w 3209801"/>
              <a:gd name="connsiteY8" fmla="*/ 2395582 h 3130656"/>
              <a:gd name="connsiteX9" fmla="*/ 1210095 w 3209801"/>
              <a:gd name="connsiteY9" fmla="*/ 2528922 h 3130656"/>
              <a:gd name="connsiteX10" fmla="*/ 1312006 w 3209801"/>
              <a:gd name="connsiteY10" fmla="*/ 2314400 h 3130656"/>
              <a:gd name="connsiteX11" fmla="*/ 580840 w 3209801"/>
              <a:gd name="connsiteY11" fmla="*/ 1521178 h 3130656"/>
              <a:gd name="connsiteX12" fmla="*/ 746145 w 3209801"/>
              <a:gd name="connsiteY12" fmla="*/ 1090396 h 3130656"/>
              <a:gd name="connsiteX13" fmla="*/ 761793 w 3209801"/>
              <a:gd name="connsiteY13" fmla="*/ 665633 h 3130656"/>
              <a:gd name="connsiteX14" fmla="*/ 1203274 w 3209801"/>
              <a:gd name="connsiteY14" fmla="*/ 830135 h 3130656"/>
              <a:gd name="connsiteX15" fmla="*/ 1604901 w 3209801"/>
              <a:gd name="connsiteY15" fmla="*/ 776103 h 3130656"/>
              <a:gd name="connsiteX16" fmla="*/ 2006928 w 3209801"/>
              <a:gd name="connsiteY16" fmla="*/ 830135 h 3130656"/>
              <a:gd name="connsiteX17" fmla="*/ 2447875 w 3209801"/>
              <a:gd name="connsiteY17" fmla="*/ 665633 h 3130656"/>
              <a:gd name="connsiteX18" fmla="*/ 2463656 w 3209801"/>
              <a:gd name="connsiteY18" fmla="*/ 1090396 h 3130656"/>
              <a:gd name="connsiteX19" fmla="*/ 2628827 w 3209801"/>
              <a:gd name="connsiteY19" fmla="*/ 1521178 h 3130656"/>
              <a:gd name="connsiteX20" fmla="*/ 1896056 w 3209801"/>
              <a:gd name="connsiteY20" fmla="*/ 2313063 h 3130656"/>
              <a:gd name="connsiteX21" fmla="*/ 2006126 w 3209801"/>
              <a:gd name="connsiteY21" fmla="*/ 2610237 h 3130656"/>
              <a:gd name="connsiteX22" fmla="*/ 2006126 w 3209801"/>
              <a:gd name="connsiteY22" fmla="*/ 3050648 h 3130656"/>
              <a:gd name="connsiteX23" fmla="*/ 2113253 w 3209801"/>
              <a:gd name="connsiteY23" fmla="*/ 3127684 h 3130656"/>
              <a:gd name="connsiteX24" fmla="*/ 3209801 w 3209801"/>
              <a:gd name="connsiteY24" fmla="*/ 1604901 h 3130656"/>
              <a:gd name="connsiteX25" fmla="*/ 1604901 w 3209801"/>
              <a:gd name="connsiteY25" fmla="*/ 0 h 313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09801" h="3130656">
                <a:moveTo>
                  <a:pt x="1604901" y="0"/>
                </a:moveTo>
                <a:cubicBezTo>
                  <a:pt x="718728" y="0"/>
                  <a:pt x="0" y="718594"/>
                  <a:pt x="0" y="1604901"/>
                </a:cubicBezTo>
                <a:cubicBezTo>
                  <a:pt x="0" y="2313999"/>
                  <a:pt x="459804" y="2915569"/>
                  <a:pt x="1097618" y="3127817"/>
                </a:cubicBezTo>
                <a:cubicBezTo>
                  <a:pt x="1177730" y="3142663"/>
                  <a:pt x="1203675" y="3092911"/>
                  <a:pt x="1203675" y="3050648"/>
                </a:cubicBezTo>
                <a:lnTo>
                  <a:pt x="1203675" y="2751870"/>
                </a:lnTo>
                <a:cubicBezTo>
                  <a:pt x="757246" y="2848966"/>
                  <a:pt x="664295" y="2562491"/>
                  <a:pt x="664295" y="2562491"/>
                </a:cubicBezTo>
                <a:cubicBezTo>
                  <a:pt x="591272" y="2376992"/>
                  <a:pt x="486017" y="2327641"/>
                  <a:pt x="486017" y="2327641"/>
                </a:cubicBezTo>
                <a:cubicBezTo>
                  <a:pt x="340373" y="2228003"/>
                  <a:pt x="497118" y="2230143"/>
                  <a:pt x="497118" y="2230143"/>
                </a:cubicBezTo>
                <a:cubicBezTo>
                  <a:pt x="658277" y="2241378"/>
                  <a:pt x="743069" y="2395582"/>
                  <a:pt x="743069" y="2395582"/>
                </a:cubicBezTo>
                <a:cubicBezTo>
                  <a:pt x="886173" y="2640864"/>
                  <a:pt x="1118482" y="2569981"/>
                  <a:pt x="1210095" y="2528922"/>
                </a:cubicBezTo>
                <a:cubicBezTo>
                  <a:pt x="1224405" y="2425272"/>
                  <a:pt x="1265999" y="2354389"/>
                  <a:pt x="1312006" y="2314400"/>
                </a:cubicBezTo>
                <a:cubicBezTo>
                  <a:pt x="955585" y="2273609"/>
                  <a:pt x="580840" y="2135989"/>
                  <a:pt x="580840" y="1521178"/>
                </a:cubicBezTo>
                <a:cubicBezTo>
                  <a:pt x="580840" y="1345843"/>
                  <a:pt x="643565" y="1202739"/>
                  <a:pt x="746145" y="1090396"/>
                </a:cubicBezTo>
                <a:cubicBezTo>
                  <a:pt x="729561" y="1049872"/>
                  <a:pt x="674593" y="886574"/>
                  <a:pt x="761793" y="665633"/>
                </a:cubicBezTo>
                <a:cubicBezTo>
                  <a:pt x="761793" y="665633"/>
                  <a:pt x="896604" y="622568"/>
                  <a:pt x="1203274" y="830135"/>
                </a:cubicBezTo>
                <a:cubicBezTo>
                  <a:pt x="1331265" y="794560"/>
                  <a:pt x="1468484" y="776772"/>
                  <a:pt x="1604901" y="776103"/>
                </a:cubicBezTo>
                <a:cubicBezTo>
                  <a:pt x="1741317" y="776772"/>
                  <a:pt x="1878670" y="794560"/>
                  <a:pt x="2006928" y="830135"/>
                </a:cubicBezTo>
                <a:cubicBezTo>
                  <a:pt x="2313331" y="622568"/>
                  <a:pt x="2447875" y="665633"/>
                  <a:pt x="2447875" y="665633"/>
                </a:cubicBezTo>
                <a:cubicBezTo>
                  <a:pt x="2535208" y="886708"/>
                  <a:pt x="2480240" y="1050006"/>
                  <a:pt x="2463656" y="1090396"/>
                </a:cubicBezTo>
                <a:cubicBezTo>
                  <a:pt x="2566637" y="1202739"/>
                  <a:pt x="2628827" y="1345977"/>
                  <a:pt x="2628827" y="1521178"/>
                </a:cubicBezTo>
                <a:cubicBezTo>
                  <a:pt x="2628827" y="2137594"/>
                  <a:pt x="2253414" y="2273342"/>
                  <a:pt x="1896056" y="2313063"/>
                </a:cubicBezTo>
                <a:cubicBezTo>
                  <a:pt x="1953565" y="2362815"/>
                  <a:pt x="2006126" y="2460446"/>
                  <a:pt x="2006126" y="2610237"/>
                </a:cubicBezTo>
                <a:lnTo>
                  <a:pt x="2006126" y="3050648"/>
                </a:lnTo>
                <a:cubicBezTo>
                  <a:pt x="2006126" y="3093312"/>
                  <a:pt x="2031804" y="3143465"/>
                  <a:pt x="2113253" y="3127684"/>
                </a:cubicBezTo>
                <a:cubicBezTo>
                  <a:pt x="2750532" y="2915168"/>
                  <a:pt x="3209801" y="2313732"/>
                  <a:pt x="3209801" y="1604901"/>
                </a:cubicBezTo>
                <a:cubicBezTo>
                  <a:pt x="3209801" y="718594"/>
                  <a:pt x="2491207" y="0"/>
                  <a:pt x="1604901" y="0"/>
                </a:cubicBezTo>
                <a:close/>
              </a:path>
            </a:pathLst>
          </a:custGeom>
          <a:solidFill>
            <a:schemeClr val="tx1"/>
          </a:solidFill>
          <a:ln w="133350" cap="flat">
            <a:noFill/>
            <a:prstDash val="solid"/>
            <a:miter/>
          </a:ln>
        </p:spPr>
        <p:txBody>
          <a:bodyPr rtlCol="0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459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178395A-1D2C-1440-1311-5D04D3DE4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1" t="114" b="79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68BB6-F699-CBDF-53F0-22C7AA66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Git &amp; GitHub: </a:t>
            </a:r>
            <a:br>
              <a:rPr lang="en-US" sz="4800"/>
            </a:br>
            <a:r>
              <a:rPr lang="en-US" sz="480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5221-08C0-D616-4D52-AD315BB7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>
              <a:hlinkClick r:id="rId4"/>
            </a:endParaRPr>
          </a:p>
          <a:p>
            <a:pPr algn="r"/>
            <a:r>
              <a:rPr lang="en-US" sz="1600">
                <a:hlinkClick r:id="rId4"/>
              </a:rPr>
              <a:t>https://www.github.com/AdrianCapacite/git-good-with-adrian/</a:t>
            </a:r>
            <a:endParaRPr lang="en-US" sz="16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1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3E0F-84E6-28A8-4546-B5F499B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Git Commands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CDA-CE70-A2D3-FED1-6178A6AD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revert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Undo existing commit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reset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Reset current HEAD to the specified commit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--soft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Keeps changes in Index (Staged)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--mixed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Keeps changes only in Working Directory (</a:t>
            </a:r>
            <a:r>
              <a:rPr lang="en-GB" dirty="0" err="1">
                <a:cs typeface="CaskaydiaCove NF" panose="020B0509020204030204" pitchFamily="49" charset="0"/>
              </a:rPr>
              <a:t>Unstaged</a:t>
            </a:r>
            <a:r>
              <a:rPr lang="en-GB" dirty="0">
                <a:cs typeface="CaskaydiaCove NF" panose="020B0509020204030204" pitchFamily="49" charset="0"/>
              </a:rPr>
              <a:t>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--hard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Discard all changes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rebase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Reapply commits on top of another base tip of </a:t>
            </a:r>
            <a:r>
              <a:rPr lang="en-GB" dirty="0"/>
              <a:t>current branch</a:t>
            </a:r>
            <a:endParaRPr lang="en-GB" dirty="0"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tag</a:t>
            </a:r>
            <a:r>
              <a:rPr lang="en-GB" dirty="0">
                <a:cs typeface="CaskaydiaCove NF" panose="020B0509020204030204" pitchFamily="49" charset="0"/>
              </a:rPr>
              <a:t> – Labels a commit to make for easy referencing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24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3E0F-84E6-28A8-4546-B5F499B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Git Commands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CDA-CE70-A2D3-FED1-6178A6AD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revert &lt;commit&gt;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reset [--soft|--mixed|--hard] &lt;commit&gt;</a:t>
            </a:r>
            <a:endParaRPr lang="en-GB" dirty="0">
              <a:cs typeface="CaskaydiaCove NF" panose="020B0509020204030204" pitchFamily="49" charset="0"/>
            </a:endParaRP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--soft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Keeps changes in Index (Staged)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--mixed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Keeps changes only in Working Directory (</a:t>
            </a:r>
            <a:r>
              <a:rPr lang="en-GB" dirty="0" err="1">
                <a:cs typeface="CaskaydiaCove NF" panose="020B0509020204030204" pitchFamily="49" charset="0"/>
              </a:rPr>
              <a:t>Unstaged</a:t>
            </a:r>
            <a:r>
              <a:rPr lang="en-GB" dirty="0">
                <a:cs typeface="CaskaydiaCove NF" panose="020B0509020204030204" pitchFamily="49" charset="0"/>
              </a:rPr>
              <a:t>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--hard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Discard all changes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rebase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&lt;commit&gt;</a:t>
            </a:r>
            <a:endParaRPr lang="en-GB" dirty="0"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tag</a:t>
            </a:r>
            <a:r>
              <a:rPr lang="en-GB" dirty="0">
                <a:cs typeface="CaskaydiaCove NF" panose="020B0509020204030204" pitchFamily="49" charset="0"/>
              </a:rPr>
              <a:t> &lt;</a:t>
            </a:r>
            <a:r>
              <a:rPr lang="en-GB" dirty="0" err="1">
                <a:cs typeface="CaskaydiaCove NF" panose="020B0509020204030204" pitchFamily="49" charset="0"/>
              </a:rPr>
              <a:t>tag_name</a:t>
            </a:r>
            <a:r>
              <a:rPr lang="en-GB" dirty="0">
                <a:cs typeface="CaskaydiaCove NF" panose="020B0509020204030204" pitchFamily="49" charset="0"/>
              </a:rPr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38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3E0F-84E6-28A8-4546-B5F499B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Git Commands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CDA-CE70-A2D3-FED1-6178A6AD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revert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Undo existing commit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reset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Reset current HEAD to the specified commit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--soft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Keeps changes in Index (Staged)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--mixed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Keeps changes only in Working Directory (</a:t>
            </a:r>
            <a:r>
              <a:rPr lang="en-GB" dirty="0" err="1">
                <a:cs typeface="CaskaydiaCove NF" panose="020B0509020204030204" pitchFamily="49" charset="0"/>
              </a:rPr>
              <a:t>Unstaged</a:t>
            </a:r>
            <a:r>
              <a:rPr lang="en-GB" dirty="0">
                <a:cs typeface="CaskaydiaCove NF" panose="020B0509020204030204" pitchFamily="49" charset="0"/>
              </a:rPr>
              <a:t>)</a:t>
            </a:r>
          </a:p>
          <a:p>
            <a:pPr lvl="1"/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--hard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Discard all changes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rebase</a:t>
            </a:r>
            <a:r>
              <a:rPr lang="en-GB" dirty="0">
                <a:latin typeface="+mj-lt"/>
                <a:cs typeface="CaskaydiaCove NF" panose="020B0509020204030204" pitchFamily="49" charset="0"/>
              </a:rPr>
              <a:t> – </a:t>
            </a:r>
            <a:r>
              <a:rPr lang="en-GB" dirty="0">
                <a:cs typeface="CaskaydiaCove NF" panose="020B0509020204030204" pitchFamily="49" charset="0"/>
              </a:rPr>
              <a:t>Reapply commits on top of another base tip (Branch)</a:t>
            </a:r>
          </a:p>
          <a:p>
            <a:r>
              <a:rPr lang="en-GB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tag</a:t>
            </a:r>
            <a:r>
              <a:rPr lang="en-GB" dirty="0">
                <a:cs typeface="CaskaydiaCove NF" panose="020B0509020204030204" pitchFamily="49" charset="0"/>
              </a:rPr>
              <a:t> – Labels a commit to make for easy referencing</a:t>
            </a:r>
            <a:endParaRPr lang="en-GB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78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3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91EE0E-F44F-1EBD-EC61-3B659F1C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" t="4782" r="7474" b="395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9CCBB5-FA75-21DA-C57C-F38AFD7E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More Git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77E2-0A7B-34B8-0A23-31975513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/>
              <a:t>GitHub Clients: </a:t>
            </a:r>
            <a:r>
              <a:rPr lang="en-US" sz="1800" u="sng"/>
              <a:t>CLI</a:t>
            </a:r>
            <a:r>
              <a:rPr lang="en-US" sz="1800"/>
              <a:t>, Desktop, Mobile</a:t>
            </a:r>
          </a:p>
          <a:p>
            <a:pPr algn="r"/>
            <a:r>
              <a:rPr lang="en-US" sz="1800"/>
              <a:t>GUI: GitKraken, GitLens, Git GUI</a:t>
            </a:r>
          </a:p>
        </p:txBody>
      </p:sp>
    </p:spTree>
    <p:extLst>
      <p:ext uri="{BB962C8B-B14F-4D97-AF65-F5344CB8AC3E}">
        <p14:creationId xmlns:p14="http://schemas.microsoft.com/office/powerpoint/2010/main" val="146853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B68841E-6AD7-BD0D-0DF9-01E5623D0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" t="-125" r="9355" b="12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86972-12A0-EBDC-FD46-D52CF32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/>
              <a:t>More Git Tools: GitHub CLI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9AA9-6AA6-8775-7A74-698A27C6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GB" dirty="0"/>
              <a:t>A Command line interface version of github.com </a:t>
            </a:r>
          </a:p>
          <a:p>
            <a:r>
              <a:rPr lang="en-IE" dirty="0"/>
              <a:t>Same features</a:t>
            </a:r>
          </a:p>
          <a:p>
            <a:r>
              <a:rPr lang="en-IE" dirty="0"/>
              <a:t>Allows for streamlined workflows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19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4A01759-77A9-A4F1-205A-CB3B0EA7E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r="29564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98D43-4064-644C-7046-CD9B9D0D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/>
              <a:t>More Git Tools: </a:t>
            </a:r>
            <a:r>
              <a:rPr lang="en-GB" sz="3100" err="1"/>
              <a:t>GitKraken</a:t>
            </a:r>
            <a:r>
              <a:rPr lang="en-GB" sz="3100"/>
              <a:t> &amp; </a:t>
            </a:r>
            <a:r>
              <a:rPr lang="en-GB" sz="3100" err="1"/>
              <a:t>GitLens</a:t>
            </a:r>
            <a:endParaRPr lang="en-IE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7054-5629-A203-FB2D-55676057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700" dirty="0">
                <a:hlinkClick r:id="rId4"/>
              </a:rPr>
              <a:t>https://www.gitkraken.com/</a:t>
            </a:r>
            <a:endParaRPr lang="en-GB" sz="1700" dirty="0"/>
          </a:p>
          <a:p>
            <a:pPr>
              <a:lnSpc>
                <a:spcPct val="90000"/>
              </a:lnSpc>
            </a:pPr>
            <a:r>
              <a:rPr lang="en-GB" sz="1700" dirty="0"/>
              <a:t>Stylish Git GUI client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Easy learning of Git and Git commands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Provides more information of repositories</a:t>
            </a:r>
          </a:p>
          <a:p>
            <a:pPr>
              <a:lnSpc>
                <a:spcPct val="90000"/>
              </a:lnSpc>
            </a:pPr>
            <a:r>
              <a:rPr lang="en-GB" sz="1700" b="1" dirty="0" err="1"/>
              <a:t>GitKraken</a:t>
            </a:r>
            <a:r>
              <a:rPr lang="en-GB" sz="1700" dirty="0"/>
              <a:t> – Full GUI Application</a:t>
            </a:r>
          </a:p>
          <a:p>
            <a:pPr lvl="1">
              <a:lnSpc>
                <a:spcPct val="90000"/>
              </a:lnSpc>
            </a:pPr>
            <a:r>
              <a:rPr lang="en-GB" sz="1700" dirty="0"/>
              <a:t>Visualisation of git timeline</a:t>
            </a:r>
          </a:p>
          <a:p>
            <a:pPr>
              <a:lnSpc>
                <a:spcPct val="90000"/>
              </a:lnSpc>
            </a:pPr>
            <a:r>
              <a:rPr lang="en-GB" sz="1700" b="1" dirty="0" err="1"/>
              <a:t>GitLens</a:t>
            </a:r>
            <a:r>
              <a:rPr lang="en-GB" sz="1700" dirty="0"/>
              <a:t> – </a:t>
            </a:r>
            <a:r>
              <a:rPr lang="en-GB" sz="1700" dirty="0" err="1"/>
              <a:t>VSCode</a:t>
            </a:r>
            <a:r>
              <a:rPr lang="en-GB" sz="1700" dirty="0"/>
              <a:t> extension</a:t>
            </a:r>
          </a:p>
          <a:p>
            <a:pPr lvl="1">
              <a:lnSpc>
                <a:spcPct val="90000"/>
              </a:lnSpc>
            </a:pPr>
            <a:r>
              <a:rPr lang="en-GB" sz="1700" dirty="0"/>
              <a:t>Similar to </a:t>
            </a:r>
            <a:r>
              <a:rPr lang="en-GB" sz="1700" dirty="0" err="1"/>
              <a:t>GitKraken</a:t>
            </a:r>
            <a:endParaRPr lang="en-GB" sz="1700" dirty="0"/>
          </a:p>
          <a:p>
            <a:pPr lvl="1">
              <a:lnSpc>
                <a:spcPct val="90000"/>
              </a:lnSpc>
            </a:pPr>
            <a:r>
              <a:rPr lang="en-GB" sz="1700" dirty="0"/>
              <a:t>Provides information within VSC and inline git blames</a:t>
            </a:r>
          </a:p>
          <a:p>
            <a:pPr>
              <a:lnSpc>
                <a:spcPct val="90000"/>
              </a:lnSpc>
            </a:pPr>
            <a:endParaRPr lang="en-GB" sz="1700" dirty="0"/>
          </a:p>
          <a:p>
            <a:pPr>
              <a:lnSpc>
                <a:spcPct val="90000"/>
              </a:lnSpc>
            </a:pPr>
            <a:endParaRPr lang="en-IE" sz="1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81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34B6-B063-B3C0-C787-D892F7F1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Resources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E42-EA31-AC86-FAFC-31ABC4BA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Crash course: </a:t>
            </a:r>
            <a:r>
              <a:rPr lang="en-IE" b="0" i="0" u="none" strike="noStrike" dirty="0">
                <a:solidFill>
                  <a:srgbClr val="528BFF"/>
                </a:solidFill>
                <a:effectLst/>
                <a:latin typeface="-apple-system"/>
                <a:hlinkClick r:id="rId2" tooltip="https://gist.github.com/brandon1024"/>
              </a:rPr>
              <a:t>brandon1024</a:t>
            </a:r>
            <a:r>
              <a:rPr lang="en-IE" b="0" i="0" dirty="0">
                <a:solidFill>
                  <a:srgbClr val="ABB2BF"/>
                </a:solidFill>
                <a:effectLst/>
                <a:latin typeface="-apple-system"/>
              </a:rPr>
              <a:t>/</a:t>
            </a:r>
            <a:r>
              <a:rPr lang="en-IE" b="0" i="0" u="none" strike="noStrike" dirty="0">
                <a:solidFill>
                  <a:srgbClr val="528BFF"/>
                </a:solidFill>
                <a:effectLst/>
                <a:latin typeface="-apple-system"/>
                <a:hlinkClick r:id="rId3" tooltip="https://gist.github.com/brandon1024/14b5f9fcfd982658d01811ee3045ff1e"/>
              </a:rPr>
              <a:t>GITCRASHCOURSE.MD</a:t>
            </a:r>
            <a:endParaRPr lang="en-IE" b="0" i="0" u="none" strike="noStrike" dirty="0">
              <a:solidFill>
                <a:srgbClr val="528BFF"/>
              </a:solidFill>
              <a:effectLst/>
              <a:latin typeface="-apple-system"/>
            </a:endParaRPr>
          </a:p>
          <a:p>
            <a:r>
              <a:rPr lang="en-GB" dirty="0"/>
              <a:t>Git Cheat Sheet: </a:t>
            </a:r>
            <a:r>
              <a:rPr lang="en-GB" dirty="0">
                <a:hlinkClick r:id="rId4"/>
              </a:rPr>
              <a:t>https://training.github.com/downloads/github-git-cheat-sheet/</a:t>
            </a:r>
            <a:r>
              <a:rPr lang="en-GB" dirty="0"/>
              <a:t> </a:t>
            </a:r>
          </a:p>
          <a:p>
            <a:r>
              <a:rPr lang="en-GB" dirty="0"/>
              <a:t>Visual Git Cheat Sheet: </a:t>
            </a:r>
            <a:r>
              <a:rPr lang="en-GB" dirty="0">
                <a:hlinkClick r:id="rId5"/>
              </a:rPr>
              <a:t>https://ndpsoftware.com/git-cheatsheet.html</a:t>
            </a:r>
            <a:r>
              <a:rPr lang="en-GB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28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48119-D9AE-2831-3EFD-3F80AA8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n-I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90AE-AA43-B784-73E5-0FB86DD6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Chacon, Scott, and Ben Straub. Pro Git, Second Edition. 2nd ed., Apress, 9 Nov. 2014, git-scm.com/book/en/v2. Accessed 12 Feb. 2023.</a:t>
            </a:r>
          </a:p>
          <a:p>
            <a:r>
              <a:rPr lang="en-IE">
                <a:solidFill>
                  <a:srgbClr val="FFFFFF"/>
                </a:solidFill>
              </a:rPr>
              <a:t>Git. “Git.” Git-Scm.com, 2019, git-scm.com/. Accessed 12 Feb. 2023.</a:t>
            </a:r>
          </a:p>
          <a:p>
            <a:r>
              <a:rPr lang="en-IE">
                <a:solidFill>
                  <a:srgbClr val="FFFFFF"/>
                </a:solidFill>
              </a:rPr>
              <a:t>“Free Git GUI Client - Windows, Mac &amp; Linux | GitKraken.” GitKraken.com, 2019, www.gitkraken.com/. Accessed 14 Feb. 2023.</a:t>
            </a:r>
          </a:p>
        </p:txBody>
      </p:sp>
    </p:spTree>
    <p:extLst>
      <p:ext uri="{BB962C8B-B14F-4D97-AF65-F5344CB8AC3E}">
        <p14:creationId xmlns:p14="http://schemas.microsoft.com/office/powerpoint/2010/main" val="1493780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20494F-6DE5-3E35-3EC3-BF997B4B9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484797-9E87-A46B-78FD-F047244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F5D-2706-0F0F-950C-3137DB74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484797-9E87-A46B-78FD-F0472447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What Is Git?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F5D-2706-0F0F-950C-3137DB74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Free &amp; Open Source</a:t>
            </a:r>
          </a:p>
          <a:p>
            <a:r>
              <a:rPr lang="en-GB" sz="2400" dirty="0"/>
              <a:t>Distributed Version Control System</a:t>
            </a:r>
          </a:p>
          <a:p>
            <a:r>
              <a:rPr lang="en-GB" sz="2400" dirty="0"/>
              <a:t>Repository</a:t>
            </a:r>
          </a:p>
          <a:p>
            <a:pPr lvl="1"/>
            <a:r>
              <a:rPr lang="en-GB" sz="2000" dirty="0"/>
              <a:t>Remote</a:t>
            </a:r>
          </a:p>
          <a:p>
            <a:pPr lvl="1"/>
            <a:r>
              <a:rPr lang="en-GB" sz="2000" dirty="0"/>
              <a:t>Local</a:t>
            </a:r>
          </a:p>
          <a:p>
            <a:r>
              <a:rPr lang="en-GB" sz="2400" dirty="0"/>
              <a:t>Branching</a:t>
            </a:r>
          </a:p>
          <a:p>
            <a:r>
              <a:rPr lang="en-GB" sz="2400" dirty="0"/>
              <a:t>Git != GitHub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166BDA56-2EE9-B2C8-E5D5-0DDC4C1B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3" y="3979988"/>
            <a:ext cx="2095500" cy="876300"/>
          </a:xfrm>
          <a:prstGeom prst="rect">
            <a:avLst/>
          </a:prstGeom>
          <a:solidFill>
            <a:schemeClr val="tx2"/>
          </a:solidFill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6292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78DEA-5C2F-04C7-17B9-7E67E6F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 dirty="0"/>
              <a:t>Importance </a:t>
            </a:r>
            <a:br>
              <a:rPr lang="en-GB" dirty="0"/>
            </a:br>
            <a:r>
              <a:rPr lang="en-GB" dirty="0"/>
              <a:t>of Git</a:t>
            </a:r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1646-EBE9-5533-3DC4-0777DA4B5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Every company will use it, whys that?</a:t>
            </a:r>
          </a:p>
          <a:p>
            <a:r>
              <a:rPr lang="en-GB" sz="2400" dirty="0"/>
              <a:t>Version Control</a:t>
            </a:r>
          </a:p>
          <a:p>
            <a:r>
              <a:rPr lang="en-GB" sz="2400" dirty="0"/>
              <a:t>Collaboration</a:t>
            </a:r>
          </a:p>
          <a:p>
            <a:r>
              <a:rPr lang="en-GB" sz="2400" dirty="0"/>
              <a:t>Backup &amp; disaster recovery</a:t>
            </a:r>
          </a:p>
          <a:p>
            <a:r>
              <a:rPr lang="en-GB" sz="2400" dirty="0"/>
              <a:t>Speed &amp; Efficient</a:t>
            </a:r>
          </a:p>
          <a:p>
            <a:r>
              <a:rPr lang="en-GB" sz="2400" dirty="0"/>
              <a:t>Open Source (No fees)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2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AD333-1DC8-A90F-6C23-3C078B5C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Git Basic Commands</a:t>
            </a:r>
            <a:endParaRPr lang="en-I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0B3-5A11-51DB-45A5-87B363DA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9944098" cy="388077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clone</a:t>
            </a:r>
            <a:r>
              <a:rPr lang="en-GB" sz="2400" dirty="0">
                <a:cs typeface="CaskaydiaCove NF" panose="020B0509020204030204" pitchFamily="49" charset="0"/>
              </a:rPr>
              <a:t> – Makes copy of Remote Repo onto Local machine</a:t>
            </a:r>
            <a:endParaRPr lang="en-GB" sz="2400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pull </a:t>
            </a:r>
            <a:r>
              <a:rPr lang="en-GB" sz="2400" dirty="0">
                <a:cs typeface="CaskaydiaCove NF" panose="020B0509020204030204" pitchFamily="49" charset="0"/>
              </a:rPr>
              <a:t>– Fetch &amp; Merge Commits Local =&gt; Remote</a:t>
            </a:r>
            <a:endParaRPr lang="en-GB" sz="2400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push </a:t>
            </a:r>
            <a:r>
              <a:rPr lang="en-GB" sz="2400" dirty="0">
                <a:cs typeface="CaskaydiaCove NF" panose="020B0509020204030204" pitchFamily="49" charset="0"/>
              </a:rPr>
              <a:t>– Copy &amp; Merge Commits Local &lt;= Remote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add</a:t>
            </a:r>
            <a:r>
              <a:rPr lang="en-GB" sz="2400" dirty="0">
                <a:cs typeface="CaskaydiaCove NF" panose="020B0509020204030204" pitchFamily="49" charset="0"/>
              </a:rPr>
              <a:t> – Add changes made in CWD to Index (Staging)</a:t>
            </a:r>
            <a:endParaRPr lang="en-GB" sz="2400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commit -m</a:t>
            </a:r>
            <a:r>
              <a:rPr lang="en-GB" sz="2400" dirty="0">
                <a:latin typeface="+mj-lt"/>
                <a:cs typeface="CaskaydiaCove NF" panose="020B0509020204030204" pitchFamily="49" charset="0"/>
              </a:rPr>
              <a:t> </a:t>
            </a:r>
            <a:r>
              <a:rPr lang="en-GB" sz="2400" dirty="0">
                <a:cs typeface="CaskaydiaCove NF" panose="020B0509020204030204" pitchFamily="49" charset="0"/>
              </a:rPr>
              <a:t>– Commit changes to local repo with message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checkout</a:t>
            </a:r>
            <a:r>
              <a:rPr lang="en-GB" sz="2400" dirty="0">
                <a:cs typeface="CaskaydiaCove NF" panose="020B0509020204030204" pitchFamily="49" charset="0"/>
              </a:rPr>
              <a:t> – Show branch/commit in working directory (cd)</a:t>
            </a:r>
            <a:endParaRPr lang="en-GB" sz="2400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askaydiaCove NF" panose="020B0509020204030204" pitchFamily="49" charset="0"/>
              <a:cs typeface="CaskaydiaCove NF" panose="020B0509020204030204" pitchFamily="49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AD333-1DC8-A90F-6C23-3C078B5C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Git Basic Commands Syntax</a:t>
            </a:r>
            <a:endParaRPr lang="en-I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0B3-5A11-51DB-45A5-87B363DA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clone &lt;</a:t>
            </a:r>
            <a:r>
              <a:rPr lang="en-GB" sz="2400" dirty="0" err="1">
                <a:latin typeface="CaskaydiaCove NF" panose="020B0509020204030204" pitchFamily="49" charset="0"/>
                <a:cs typeface="CaskaydiaCove NF" panose="020B0509020204030204" pitchFamily="49" charset="0"/>
              </a:rPr>
              <a:t>remote_repo</a:t>
            </a:r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&gt;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pull &lt;</a:t>
            </a:r>
            <a:r>
              <a:rPr lang="en-GB" sz="2400" dirty="0" err="1">
                <a:latin typeface="CaskaydiaCove NF" panose="020B0509020204030204" pitchFamily="49" charset="0"/>
                <a:cs typeface="CaskaydiaCove NF" panose="020B0509020204030204" pitchFamily="49" charset="0"/>
              </a:rPr>
              <a:t>remote_repo</a:t>
            </a:r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&gt;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push &lt;</a:t>
            </a:r>
            <a:r>
              <a:rPr lang="en-GB" sz="2400" dirty="0" err="1">
                <a:latin typeface="CaskaydiaCove NF" panose="020B0509020204030204" pitchFamily="49" charset="0"/>
                <a:cs typeface="CaskaydiaCove NF" panose="020B0509020204030204" pitchFamily="49" charset="0"/>
              </a:rPr>
              <a:t>remote_repo</a:t>
            </a:r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&gt; &lt;branch&gt;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add [&lt;</a:t>
            </a:r>
            <a:r>
              <a:rPr lang="en-GB" sz="2400" dirty="0" err="1">
                <a:latin typeface="CaskaydiaCove NF" panose="020B0509020204030204" pitchFamily="49" charset="0"/>
                <a:cs typeface="CaskaydiaCove NF" panose="020B0509020204030204" pitchFamily="49" charset="0"/>
              </a:rPr>
              <a:t>dir</a:t>
            </a:r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&gt;|&lt;file&gt;]</a:t>
            </a: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commit -m &lt;message&gt; </a:t>
            </a:r>
            <a:endParaRPr lang="en-GB" sz="2400" dirty="0">
              <a:latin typeface="+mj-lt"/>
              <a:cs typeface="CaskaydiaCove NF" panose="020B0509020204030204" pitchFamily="49" charset="0"/>
            </a:endParaRPr>
          </a:p>
          <a:p>
            <a:r>
              <a:rPr lang="en-GB" sz="2400" dirty="0">
                <a:latin typeface="CaskaydiaCove NF" panose="020B0509020204030204" pitchFamily="49" charset="0"/>
                <a:cs typeface="CaskaydiaCove NF" panose="020B0509020204030204" pitchFamily="49" charset="0"/>
              </a:rPr>
              <a:t>git checkout [&lt;branch&gt;|&lt;commit&gt;]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7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594F-0330-7807-ACD1-2C144E0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Basics: Version Control</a:t>
            </a:r>
            <a:endParaRPr lang="en-I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54533F-CD68-B1F9-6A5F-D79D81B36B2C}"/>
              </a:ext>
            </a:extLst>
          </p:cNvPr>
          <p:cNvCxnSpPr>
            <a:cxnSpLocks/>
          </p:cNvCxnSpPr>
          <p:nvPr/>
        </p:nvCxnSpPr>
        <p:spPr>
          <a:xfrm>
            <a:off x="677335" y="3815946"/>
            <a:ext cx="877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20DE83-C793-64C5-0D4E-85B3318CEF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31954" y="3822783"/>
            <a:ext cx="3899637" cy="7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A89F9-8D4B-FBBC-9FC5-55DB4309F9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208901" y="3815149"/>
            <a:ext cx="821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CD3687-BADD-7F19-87E1-E3E4524C1414}"/>
              </a:ext>
            </a:extLst>
          </p:cNvPr>
          <p:cNvSpPr/>
          <p:nvPr/>
        </p:nvSpPr>
        <p:spPr>
          <a:xfrm>
            <a:off x="6331592" y="3384128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BB81AE-73D9-3882-1E60-5161E0E2B407}"/>
              </a:ext>
            </a:extLst>
          </p:cNvPr>
          <p:cNvSpPr/>
          <p:nvPr/>
        </p:nvSpPr>
        <p:spPr>
          <a:xfrm>
            <a:off x="8029934" y="3376494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BBE2AE-82C1-1DB6-AFAC-0360A9750C18}"/>
              </a:ext>
            </a:extLst>
          </p:cNvPr>
          <p:cNvSpPr/>
          <p:nvPr/>
        </p:nvSpPr>
        <p:spPr>
          <a:xfrm>
            <a:off x="1554645" y="3377291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F08F-0447-D68D-2506-71029D9F4FC7}"/>
              </a:ext>
            </a:extLst>
          </p:cNvPr>
          <p:cNvSpPr txBox="1"/>
          <p:nvPr/>
        </p:nvSpPr>
        <p:spPr>
          <a:xfrm>
            <a:off x="677334" y="4052466"/>
            <a:ext cx="877309" cy="402674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‘main’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987DE-2744-1F11-4BF5-74171E6630E6}"/>
              </a:ext>
            </a:extLst>
          </p:cNvPr>
          <p:cNvSpPr txBox="1"/>
          <p:nvPr/>
        </p:nvSpPr>
        <p:spPr>
          <a:xfrm>
            <a:off x="1464357" y="4385029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‘Initial commit’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99725-658E-D0BA-5901-6940296FDA7F}"/>
              </a:ext>
            </a:extLst>
          </p:cNvPr>
          <p:cNvSpPr txBox="1"/>
          <p:nvPr/>
        </p:nvSpPr>
        <p:spPr>
          <a:xfrm>
            <a:off x="6241305" y="4385028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‘Add new feature’</a:t>
            </a:r>
          </a:p>
        </p:txBody>
      </p:sp>
      <p:pic>
        <p:nvPicPr>
          <p:cNvPr id="40" name="Graphic 39" descr="Marker with solid fill">
            <a:extLst>
              <a:ext uri="{FF2B5EF4-FFF2-40B4-BE49-F238E27FC236}">
                <a16:creationId xmlns:a16="http://schemas.microsoft.com/office/drawing/2014/main" id="{42878919-DA18-4ED7-7786-AE44FC2E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177" y="1765669"/>
            <a:ext cx="1610825" cy="16108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71BD4D-D558-C537-1EEE-39B248BEC4D4}"/>
              </a:ext>
            </a:extLst>
          </p:cNvPr>
          <p:cNvSpPr txBox="1"/>
          <p:nvPr/>
        </p:nvSpPr>
        <p:spPr>
          <a:xfrm>
            <a:off x="7897090" y="1517144"/>
            <a:ext cx="1142998" cy="400110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98DA6-B6B1-7B96-E884-BEE09F469EF4}"/>
              </a:ext>
            </a:extLst>
          </p:cNvPr>
          <p:cNvSpPr txBox="1"/>
          <p:nvPr/>
        </p:nvSpPr>
        <p:spPr>
          <a:xfrm>
            <a:off x="7781302" y="4385028"/>
            <a:ext cx="1374574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‘Squashed bug’</a:t>
            </a:r>
          </a:p>
        </p:txBody>
      </p:sp>
    </p:spTree>
    <p:extLst>
      <p:ext uri="{BB962C8B-B14F-4D97-AF65-F5344CB8AC3E}">
        <p14:creationId xmlns:p14="http://schemas.microsoft.com/office/powerpoint/2010/main" val="23726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21" grpId="0" animBg="1"/>
      <p:bldP spid="34" grpId="0" animBg="1"/>
      <p:bldP spid="36" grpId="0" animBg="1"/>
      <p:bldP spid="41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10CF35-7010-D34A-F6CF-D20E1C6C01AC}"/>
              </a:ext>
            </a:extLst>
          </p:cNvPr>
          <p:cNvCxnSpPr>
            <a:cxnSpLocks/>
            <a:stCxn id="8" idx="1"/>
            <a:endCxn id="15" idx="5"/>
          </p:cNvCxnSpPr>
          <p:nvPr/>
        </p:nvCxnSpPr>
        <p:spPr>
          <a:xfrm flipH="1" flipV="1">
            <a:off x="5605166" y="2666311"/>
            <a:ext cx="854905" cy="8462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EE5C79-8F1E-4E0B-73E3-7E45E4428990}"/>
              </a:ext>
            </a:extLst>
          </p:cNvPr>
          <p:cNvCxnSpPr>
            <a:cxnSpLocks/>
            <a:stCxn id="6" idx="7"/>
            <a:endCxn id="14" idx="3"/>
          </p:cNvCxnSpPr>
          <p:nvPr/>
        </p:nvCxnSpPr>
        <p:spPr>
          <a:xfrm flipV="1">
            <a:off x="2303476" y="2673945"/>
            <a:ext cx="828617" cy="831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23594F-0330-7807-ACD1-2C144E0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Basics: Version Control</a:t>
            </a:r>
            <a:endParaRPr lang="en-I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54533F-CD68-B1F9-6A5F-D79D81B36B2C}"/>
              </a:ext>
            </a:extLst>
          </p:cNvPr>
          <p:cNvCxnSpPr>
            <a:cxnSpLocks/>
          </p:cNvCxnSpPr>
          <p:nvPr/>
        </p:nvCxnSpPr>
        <p:spPr>
          <a:xfrm>
            <a:off x="677335" y="3815946"/>
            <a:ext cx="8773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20DE83-C793-64C5-0D4E-85B3318CEF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31954" y="3822783"/>
            <a:ext cx="3899637" cy="7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A89F9-8D4B-FBBC-9FC5-55DB4309F9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208901" y="3815149"/>
            <a:ext cx="821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CD3687-BADD-7F19-87E1-E3E4524C1414}"/>
              </a:ext>
            </a:extLst>
          </p:cNvPr>
          <p:cNvSpPr/>
          <p:nvPr/>
        </p:nvSpPr>
        <p:spPr>
          <a:xfrm>
            <a:off x="6331592" y="3384128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BB81AE-73D9-3882-1E60-5161E0E2B407}"/>
              </a:ext>
            </a:extLst>
          </p:cNvPr>
          <p:cNvSpPr/>
          <p:nvPr/>
        </p:nvSpPr>
        <p:spPr>
          <a:xfrm>
            <a:off x="8029934" y="3376494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BBE2AE-82C1-1DB6-AFAC-0360A9750C18}"/>
              </a:ext>
            </a:extLst>
          </p:cNvPr>
          <p:cNvSpPr/>
          <p:nvPr/>
        </p:nvSpPr>
        <p:spPr>
          <a:xfrm>
            <a:off x="1554645" y="3377291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F08F-0447-D68D-2506-71029D9F4FC7}"/>
              </a:ext>
            </a:extLst>
          </p:cNvPr>
          <p:cNvSpPr txBox="1"/>
          <p:nvPr/>
        </p:nvSpPr>
        <p:spPr>
          <a:xfrm>
            <a:off x="677334" y="4052466"/>
            <a:ext cx="877309" cy="402674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‘main’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987DE-2744-1F11-4BF5-74171E6630E6}"/>
              </a:ext>
            </a:extLst>
          </p:cNvPr>
          <p:cNvSpPr txBox="1"/>
          <p:nvPr/>
        </p:nvSpPr>
        <p:spPr>
          <a:xfrm>
            <a:off x="1464357" y="4385029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‘Initial commit’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99725-658E-D0BA-5901-6940296FDA7F}"/>
              </a:ext>
            </a:extLst>
          </p:cNvPr>
          <p:cNvSpPr txBox="1"/>
          <p:nvPr/>
        </p:nvSpPr>
        <p:spPr>
          <a:xfrm>
            <a:off x="5975911" y="4385028"/>
            <a:ext cx="1588672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‘Merge new feature’</a:t>
            </a:r>
          </a:p>
        </p:txBody>
      </p:sp>
      <p:pic>
        <p:nvPicPr>
          <p:cNvPr id="40" name="Graphic 39" descr="Marker with solid fill">
            <a:extLst>
              <a:ext uri="{FF2B5EF4-FFF2-40B4-BE49-F238E27FC236}">
                <a16:creationId xmlns:a16="http://schemas.microsoft.com/office/drawing/2014/main" id="{42878919-DA18-4ED7-7786-AE44FC2E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177" y="1765669"/>
            <a:ext cx="1610825" cy="16108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71BD4D-D558-C537-1EEE-39B248BEC4D4}"/>
              </a:ext>
            </a:extLst>
          </p:cNvPr>
          <p:cNvSpPr txBox="1"/>
          <p:nvPr/>
        </p:nvSpPr>
        <p:spPr>
          <a:xfrm>
            <a:off x="7897090" y="1517144"/>
            <a:ext cx="1142998" cy="400110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98DA6-B6B1-7B96-E884-BEE09F469EF4}"/>
              </a:ext>
            </a:extLst>
          </p:cNvPr>
          <p:cNvSpPr txBox="1"/>
          <p:nvPr/>
        </p:nvSpPr>
        <p:spPr>
          <a:xfrm>
            <a:off x="7781302" y="4385028"/>
            <a:ext cx="1374574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‘Squashed bug’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D53D2-2033-E76B-2F30-7507C98EC52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3880924" y="2356135"/>
            <a:ext cx="975411" cy="7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6FF52A-B870-B9F7-DA80-73C52E835EA1}"/>
              </a:ext>
            </a:extLst>
          </p:cNvPr>
          <p:cNvSpPr/>
          <p:nvPr/>
        </p:nvSpPr>
        <p:spPr>
          <a:xfrm>
            <a:off x="3003614" y="1925114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3342BF-EA01-731C-14B2-DBC208C7C910}"/>
              </a:ext>
            </a:extLst>
          </p:cNvPr>
          <p:cNvSpPr/>
          <p:nvPr/>
        </p:nvSpPr>
        <p:spPr>
          <a:xfrm>
            <a:off x="4856335" y="1917480"/>
            <a:ext cx="877310" cy="8773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D737DD-728C-5832-7F0F-FED4DBF67516}"/>
              </a:ext>
            </a:extLst>
          </p:cNvPr>
          <p:cNvSpPr txBox="1"/>
          <p:nvPr/>
        </p:nvSpPr>
        <p:spPr>
          <a:xfrm>
            <a:off x="4766048" y="1340338"/>
            <a:ext cx="1057883" cy="584775"/>
          </a:xfrm>
          <a:prstGeom prst="rect">
            <a:avLst/>
          </a:prstGeom>
          <a:solidFill>
            <a:schemeClr val="bg2">
              <a:alpha val="74902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‘Add new feature’</a:t>
            </a:r>
          </a:p>
        </p:txBody>
      </p:sp>
    </p:spTree>
    <p:extLst>
      <p:ext uri="{BB962C8B-B14F-4D97-AF65-F5344CB8AC3E}">
        <p14:creationId xmlns:p14="http://schemas.microsoft.com/office/powerpoint/2010/main" val="423022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Modern Geometric Pitch Deck by Slidesgo">
  <a:themeElements>
    <a:clrScheme name="Custom 1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Custom 14">
      <a:dk1>
        <a:srgbClr val="242424"/>
      </a:dk1>
      <a:lt1>
        <a:sysClr val="window" lastClr="FFFFFF"/>
      </a:lt1>
      <a:dk2>
        <a:srgbClr val="242424"/>
      </a:dk2>
      <a:lt2>
        <a:srgbClr val="EBEBEB"/>
      </a:lt2>
      <a:accent1>
        <a:srgbClr val="F46EAB"/>
      </a:accent1>
      <a:accent2>
        <a:srgbClr val="654DA8"/>
      </a:accent2>
      <a:accent3>
        <a:srgbClr val="331B6C"/>
      </a:accent3>
      <a:accent4>
        <a:srgbClr val="D8338B"/>
      </a:accent4>
      <a:accent5>
        <a:srgbClr val="CD32A3"/>
      </a:accent5>
      <a:accent6>
        <a:srgbClr val="79196F"/>
      </a:accent6>
      <a:hlink>
        <a:srgbClr val="D86A8F"/>
      </a:hlink>
      <a:folHlink>
        <a:srgbClr val="EB8B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Geometric Pitch Deck by Slidesgo</Template>
  <TotalTime>5118</TotalTime>
  <Words>1663</Words>
  <Application>Microsoft Office PowerPoint</Application>
  <PresentationFormat>Widescreen</PresentationFormat>
  <Paragraphs>224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-apple-system</vt:lpstr>
      <vt:lpstr>Arial</vt:lpstr>
      <vt:lpstr>Calibri</vt:lpstr>
      <vt:lpstr>CaskaydiaCove NF</vt:lpstr>
      <vt:lpstr>Fira Sans Condensed Medium</vt:lpstr>
      <vt:lpstr>gg sans</vt:lpstr>
      <vt:lpstr>inherit</vt:lpstr>
      <vt:lpstr>Krona One</vt:lpstr>
      <vt:lpstr>Muli</vt:lpstr>
      <vt:lpstr>Proxima Nova</vt:lpstr>
      <vt:lpstr>Proxima Nova Semibold</vt:lpstr>
      <vt:lpstr>Roboto</vt:lpstr>
      <vt:lpstr>Roboto Light</vt:lpstr>
      <vt:lpstr>Söhne</vt:lpstr>
      <vt:lpstr>Trebuchet MS</vt:lpstr>
      <vt:lpstr>Wingdings 3</vt:lpstr>
      <vt:lpstr>Modern Geometric Pitch Deck by Slidesgo</vt:lpstr>
      <vt:lpstr>Slidesgo Final Pages</vt:lpstr>
      <vt:lpstr>Facet</vt:lpstr>
      <vt:lpstr>Git Good With Adrian</vt:lpstr>
      <vt:lpstr>Outline</vt:lpstr>
      <vt:lpstr>What Is Git?</vt:lpstr>
      <vt:lpstr>What Is Git?</vt:lpstr>
      <vt:lpstr>Importance  of Git</vt:lpstr>
      <vt:lpstr>Git Basic Commands</vt:lpstr>
      <vt:lpstr>Git Basic Commands Syntax</vt:lpstr>
      <vt:lpstr>Git Basics: Version Control</vt:lpstr>
      <vt:lpstr>Git Basics: Version Control</vt:lpstr>
      <vt:lpstr>Git Basics</vt:lpstr>
      <vt:lpstr>Git Basics</vt:lpstr>
      <vt:lpstr>Git Basics</vt:lpstr>
      <vt:lpstr>  Git Visual Practice</vt:lpstr>
      <vt:lpstr>Git Visual Practice</vt:lpstr>
      <vt:lpstr>Git Branching</vt:lpstr>
      <vt:lpstr>Git Branching Commands</vt:lpstr>
      <vt:lpstr>Git Branching</vt:lpstr>
      <vt:lpstr>Git Branching Visual Practice</vt:lpstr>
      <vt:lpstr>GitHub</vt:lpstr>
      <vt:lpstr>What is GitHub</vt:lpstr>
      <vt:lpstr>Git &amp; GitHub:  Putting it all together</vt:lpstr>
      <vt:lpstr>More Git Commands</vt:lpstr>
      <vt:lpstr>More Git Commands</vt:lpstr>
      <vt:lpstr>More Git Commands</vt:lpstr>
      <vt:lpstr>More Git Tools</vt:lpstr>
      <vt:lpstr>More Git Tools: GitHub CLI</vt:lpstr>
      <vt:lpstr>More Git Tools: GitKraken &amp; GitLens</vt:lpstr>
      <vt:lpstr>Additional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Good With Adrian</dc:title>
  <dc:creator>Adrian Thomas Capacite</dc:creator>
  <cp:lastModifiedBy>Adrian Thomas Capacite</cp:lastModifiedBy>
  <cp:revision>1</cp:revision>
  <dcterms:created xsi:type="dcterms:W3CDTF">2023-02-09T23:38:30Z</dcterms:created>
  <dcterms:modified xsi:type="dcterms:W3CDTF">2023-02-16T10:43:40Z</dcterms:modified>
</cp:coreProperties>
</file>