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A1A4-AF52-4D05-F452-0E8A4D3F8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1CB9-E255-2D1B-01E9-3C80FBE90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44CE3-2080-F785-E6C2-99312C13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6358-9D45-4B35-A654-06AFE8E61A1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CD02-1D25-3B8C-040D-549913A5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700F-112E-EA71-5FF9-BE8D8793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ABF-4683-4DA0-A2F5-242353D2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7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42FC-AB49-1149-1F90-76C6A13E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D0144-5C0B-5A44-DD8D-2DDBF21EE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2837-E598-FF53-7D15-4E079C3E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6358-9D45-4B35-A654-06AFE8E61A1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7BD5-2DD3-ACD6-7733-B0804C1E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F751-3B92-70F0-22E5-BEE606F1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ABF-4683-4DA0-A2F5-242353D2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7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86EAD-D529-415D-53EA-4B02FB6CE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6D05B-7A61-FA72-22B4-95A43C078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0D7B-BA66-6026-DF64-836C54E9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6358-9D45-4B35-A654-06AFE8E61A1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3D27-B6A1-3086-2756-EF6A5EB0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358B7-228C-1609-A0D4-A1D73773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ABF-4683-4DA0-A2F5-242353D2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D74F-8183-AD70-3C88-88A4CFD4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D864-1E88-FB14-6485-32DB1683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BE3E5-6CC2-3AC3-C98D-DED8512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6358-9D45-4B35-A654-06AFE8E61A1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E9C1-3E55-B3A2-5477-52EBD8B3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93EF-D159-684C-DD59-0DE1696D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ABF-4683-4DA0-A2F5-242353D2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2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262B-0C34-8DCE-6AD3-240F80E2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9D3F-FBEE-8F6E-AA80-5CC6576D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C1AD6-0B0F-EAA0-F3C6-BAD679F0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6358-9D45-4B35-A654-06AFE8E61A1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EB8EE-A492-0857-9C8F-F68E6A6A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678A-BCAA-76B7-8208-5D3044BF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ABF-4683-4DA0-A2F5-242353D2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6BEF-A165-C155-9800-E3EA5BD4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3865-04C4-B213-0CEF-A5263763D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BC05A-B093-7276-7CE5-866F7603C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2D3A4-02AC-7BCB-CF29-59F4FBB2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6358-9D45-4B35-A654-06AFE8E61A1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48F57-E419-706E-D10A-C93E9DBD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1B7C2-FD6C-F43E-CA12-7D3CB065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ABF-4683-4DA0-A2F5-242353D2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7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C864-0635-3EB4-9326-AF6F1A40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7CAF4-24D0-BE82-C254-BFF87BE15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A47BA-A935-850C-80D1-181C09308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6C5A-159D-0A3D-0A82-2EA1F6845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93915-6D81-87A9-3C5F-07FBBCFEB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7E840-8A2B-3B5F-3180-1702FFEF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6358-9D45-4B35-A654-06AFE8E61A1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BCA7C-C36A-ED53-9B4F-93740288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599FD-B86A-EEAC-ABD7-39F5B3E4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ABF-4683-4DA0-A2F5-242353D2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0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EDF6-69FB-361E-741B-AC7DD84C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FAA09-8BC0-25CE-E0FB-738D1A8B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6358-9D45-4B35-A654-06AFE8E61A1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4CE62-92DB-18D7-0EDF-BB9FD659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337BD-95D3-2376-0C1D-20818E50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ABF-4683-4DA0-A2F5-242353D2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C4C02-0BB1-F6A2-89E9-65EA7538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6358-9D45-4B35-A654-06AFE8E61A1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6264E-DD35-15EA-2E7C-DBF02E84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D9D4C-F291-0F97-50DA-7ABC7C8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ABF-4683-4DA0-A2F5-242353D2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1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5FA1-8DF9-47C2-978A-BA9B602B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F2D8-97DE-28D3-FA03-D3BC11AAA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CACC4-B4AA-B77A-355C-A9B4D56E1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3AE91-93A3-D604-C0C0-4A18A050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6358-9D45-4B35-A654-06AFE8E61A1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8B6EC-1ABF-4840-E894-8AA5725F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11EF2-F1FE-578F-C554-9347CD22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ABF-4683-4DA0-A2F5-242353D2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4618-DBF9-8078-AA13-16A63FE2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091F9-214B-C8C1-0468-D5F245A4B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43E20-9582-3696-D38D-69FB5C1F6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7CF09-EA2D-50D1-0265-72638EDB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6358-9D45-4B35-A654-06AFE8E61A1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958BA-0B2B-D42D-A294-CC462539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BF0-49F9-47A1-A3C9-A189A964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AABF-4683-4DA0-A2F5-242353D2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1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B7D92-22DC-A5DF-3205-8ED1F7D9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D1531-F26F-C44D-72E2-AD50F3741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0AA1-09A2-324B-FD2A-8327C1EEF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06358-9D45-4B35-A654-06AFE8E61A1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A8E9-E3BE-894C-5580-6D0E1EEB4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9203-3A24-F770-E744-AFE51CD3D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AABF-4683-4DA0-A2F5-242353D2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9543-F40F-6B11-D8B5-7D8C5E5E0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Temáticas</a:t>
            </a:r>
            <a:r>
              <a:rPr lang="en-US" dirty="0"/>
              <a:t> para Proyecto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92CFA-E34D-BCF9-2A45-D713320EF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Desafío</a:t>
            </a:r>
            <a:r>
              <a:rPr lang="en-US" dirty="0"/>
              <a:t> 1</a:t>
            </a:r>
          </a:p>
          <a:p>
            <a:r>
              <a:rPr lang="en-US" dirty="0"/>
              <a:t>Adrián Alejandro Cervantes </a:t>
            </a:r>
            <a:r>
              <a:rPr lang="en-US" dirty="0" err="1"/>
              <a:t>Amezcua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7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99A9-4C7F-A0D9-D05E-0914FA91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Temática</a:t>
            </a:r>
            <a:r>
              <a:rPr lang="en-US" dirty="0"/>
              <a:t>: Taller de </a:t>
            </a:r>
            <a:r>
              <a:rPr lang="en-US" dirty="0" err="1"/>
              <a:t>automóviles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E9FE-5F69-0758-E7E1-114112D9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Justificación</a:t>
            </a:r>
            <a:endParaRPr lang="en-US" dirty="0"/>
          </a:p>
          <a:p>
            <a:pPr lvl="1"/>
            <a:r>
              <a:rPr lang="en-US" dirty="0"/>
              <a:t>Mi padre </a:t>
            </a:r>
            <a:r>
              <a:rPr lang="en-US" dirty="0" err="1"/>
              <a:t>cuenta</a:t>
            </a:r>
            <a:r>
              <a:rPr lang="en-US" dirty="0"/>
              <a:t> con un taller de </a:t>
            </a:r>
            <a:r>
              <a:rPr lang="en-US" dirty="0" err="1"/>
              <a:t>reparación</a:t>
            </a:r>
            <a:r>
              <a:rPr lang="en-US" dirty="0"/>
              <a:t> de </a:t>
            </a:r>
            <a:r>
              <a:rPr lang="en-US" dirty="0" err="1"/>
              <a:t>automóviles</a:t>
            </a:r>
            <a:r>
              <a:rPr lang="en-US" dirty="0"/>
              <a:t>,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actualmente</a:t>
            </a:r>
            <a:r>
              <a:rPr lang="en-US" dirty="0"/>
              <a:t> </a:t>
            </a:r>
            <a:r>
              <a:rPr lang="en-US" dirty="0" err="1"/>
              <a:t>utilizan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de Excel. </a:t>
            </a:r>
          </a:p>
          <a:p>
            <a:pPr lvl="1"/>
            <a:r>
              <a:rPr lang="en-US" dirty="0" err="1"/>
              <a:t>Considero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contar</a:t>
            </a:r>
            <a:r>
              <a:rPr lang="en-US" dirty="0"/>
              <a:t> con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le </a:t>
            </a:r>
            <a:r>
              <a:rPr lang="en-US" dirty="0" err="1"/>
              <a:t>permitiría</a:t>
            </a:r>
            <a:r>
              <a:rPr lang="en-US" dirty="0"/>
              <a:t> </a:t>
            </a:r>
            <a:r>
              <a:rPr lang="en-US" dirty="0" err="1"/>
              <a:t>adquirir</a:t>
            </a:r>
            <a:r>
              <a:rPr lang="en-US" dirty="0"/>
              <a:t> un </a:t>
            </a:r>
            <a:r>
              <a:rPr lang="en-US" dirty="0" err="1"/>
              <a:t>sistema</a:t>
            </a:r>
            <a:r>
              <a:rPr lang="en-US" dirty="0"/>
              <a:t> ERP que le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gestionar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aspectos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negocio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22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D127-3C52-6657-1A5A-0335138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Temática</a:t>
            </a:r>
            <a:r>
              <a:rPr lang="en-US" dirty="0"/>
              <a:t>: Taller de </a:t>
            </a:r>
            <a:r>
              <a:rPr lang="en-US" dirty="0" err="1"/>
              <a:t>automóviles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2922-8599-7C1E-5725-79907ED1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entidades</a:t>
            </a:r>
            <a:endParaRPr lang="en-US" dirty="0"/>
          </a:p>
          <a:p>
            <a:pPr lvl="1"/>
            <a:r>
              <a:rPr lang="en-US" dirty="0" err="1"/>
              <a:t>Empleado</a:t>
            </a:r>
            <a:endParaRPr lang="en-US" dirty="0"/>
          </a:p>
          <a:p>
            <a:pPr lvl="1"/>
            <a:r>
              <a:rPr lang="en-US" dirty="0" err="1"/>
              <a:t>Siniestro</a:t>
            </a:r>
            <a:endParaRPr lang="en-US" dirty="0"/>
          </a:p>
          <a:p>
            <a:pPr lvl="1"/>
            <a:r>
              <a:rPr lang="en-US" dirty="0"/>
              <a:t>Auto</a:t>
            </a:r>
          </a:p>
          <a:p>
            <a:pPr lvl="1"/>
            <a:r>
              <a:rPr lang="en-US" dirty="0" err="1"/>
              <a:t>Equipo</a:t>
            </a:r>
            <a:endParaRPr lang="en-US" dirty="0"/>
          </a:p>
          <a:p>
            <a:pPr lvl="1"/>
            <a:r>
              <a:rPr lang="en-US" dirty="0" err="1"/>
              <a:t>Cliente</a:t>
            </a:r>
            <a:endParaRPr lang="en-US" dirty="0"/>
          </a:p>
          <a:p>
            <a:pPr lvl="1"/>
            <a:r>
              <a:rPr lang="en-US" dirty="0" err="1"/>
              <a:t>Proveedor</a:t>
            </a:r>
            <a:endParaRPr lang="en-US" dirty="0"/>
          </a:p>
          <a:p>
            <a:pPr lvl="1"/>
            <a:r>
              <a:rPr lang="en-US" dirty="0" err="1"/>
              <a:t>Inventario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6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Temáticas para Proyecto final</vt:lpstr>
      <vt:lpstr>Temática: Taller de automóviles</vt:lpstr>
      <vt:lpstr>Temática: Taller de automóviles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Temáticas para Proyecto final</dc:title>
  <dc:creator>Adrian Cervantes</dc:creator>
  <cp:lastModifiedBy>Adrian Cervantes</cp:lastModifiedBy>
  <cp:revision>1</cp:revision>
  <dcterms:created xsi:type="dcterms:W3CDTF">2022-09-24T19:34:38Z</dcterms:created>
  <dcterms:modified xsi:type="dcterms:W3CDTF">2022-09-24T19:43:24Z</dcterms:modified>
</cp:coreProperties>
</file>