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3D06-1994-4046-AF2B-528B2A30309C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6B39-4B0B-40C9-9826-FC194BC9F7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3D06-1994-4046-AF2B-528B2A30309C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6B39-4B0B-40C9-9826-FC194BC9F7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12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3D06-1994-4046-AF2B-528B2A30309C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6B39-4B0B-40C9-9826-FC194BC9F7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60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3D06-1994-4046-AF2B-528B2A30309C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6B39-4B0B-40C9-9826-FC194BC9F7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46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3D06-1994-4046-AF2B-528B2A30309C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6B39-4B0B-40C9-9826-FC194BC9F7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3D06-1994-4046-AF2B-528B2A30309C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6B39-4B0B-40C9-9826-FC194BC9F7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5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3D06-1994-4046-AF2B-528B2A30309C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6B39-4B0B-40C9-9826-FC194BC9F7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4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3D06-1994-4046-AF2B-528B2A30309C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6B39-4B0B-40C9-9826-FC194BC9F7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57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3D06-1994-4046-AF2B-528B2A30309C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6B39-4B0B-40C9-9826-FC194BC9F7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6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3D06-1994-4046-AF2B-528B2A30309C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6B39-4B0B-40C9-9826-FC194BC9F7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42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3D06-1994-4046-AF2B-528B2A30309C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6B39-4B0B-40C9-9826-FC194BC9F7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2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3D06-1994-4046-AF2B-528B2A30309C}" type="datetimeFigureOut">
              <a:rPr lang="en-GB" smtClean="0"/>
              <a:t>05/09/2022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6B39-4B0B-40C9-9826-FC194BC9F73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63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Fondos de pantalla de Eurovision - FondosM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onhack - All I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4992914"/>
            <a:ext cx="23876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743199" y="1931442"/>
            <a:ext cx="7170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PROYECTO ETC - EUROVISION</a:t>
            </a:r>
            <a:endParaRPr lang="en-GB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968341" y="2608292"/>
            <a:ext cx="3164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</a:rPr>
              <a:t>Adrián C. </a:t>
            </a:r>
            <a:r>
              <a:rPr lang="es-ES" sz="2000" b="1" dirty="0" err="1" smtClean="0">
                <a:solidFill>
                  <a:schemeClr val="bg1"/>
                </a:solidFill>
              </a:rPr>
              <a:t>Ciges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NV on Twitter: &quot;HQ image of the new star background if anyone is  interested! #Eurovision #DareToDream ✨ https://t.co/IIuQmjSz5i&quot; / Twitte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946247" y="1346677"/>
            <a:ext cx="519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SCRAPPING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File:Selenium 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81" y="1168581"/>
            <a:ext cx="612266" cy="63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chivo:Spotify.png - Wikipedia, la enciclopedia lib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70" y="2126425"/>
            <a:ext cx="543572" cy="54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380342" y="2208331"/>
            <a:ext cx="497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Extraemos datos de </a:t>
            </a:r>
            <a:r>
              <a:rPr lang="es-ES" sz="2400" b="1" dirty="0" err="1" smtClean="0">
                <a:solidFill>
                  <a:schemeClr val="bg1"/>
                </a:solidFill>
              </a:rPr>
              <a:t>Spotify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056" name="Picture 8" descr="File:Chrono.png - Wikimedia Commons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37" y="2864577"/>
            <a:ext cx="521419" cy="62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3227256" y="2992260"/>
            <a:ext cx="84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Obtenemos tabla con la duración de las canciones (2002-2022)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2060" name="Picture 12" descr="Archivo:Wikipedia-logo-v2.svg - Wikipedia, la enciclopedia lib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276" y="3826352"/>
            <a:ext cx="549066" cy="50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2380342" y="3861960"/>
            <a:ext cx="497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Extraemos datos de Wikipedia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062" name="Picture 14" descr="Ico Score Download PNG Transparent Background, Free Download #38589 -  FreeIcons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647" y="4442321"/>
            <a:ext cx="825798" cy="82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379445" y="4672037"/>
            <a:ext cx="84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Obtenemos tabla con las puntuaciones (2002-2022)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NV on Twitter: &quot;HQ image of the new star background if anyone is  interested! #Eurovision #DareToDream ✨ https://t.co/IIuQmjSz5i&quot; / Twitte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946247" y="1346677"/>
            <a:ext cx="519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DATA BASES KAGGLE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80342" y="2208331"/>
            <a:ext cx="497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Obtenemos JSON de </a:t>
            </a:r>
            <a:r>
              <a:rPr lang="es-ES" sz="2400" b="1" dirty="0" err="1" smtClean="0">
                <a:solidFill>
                  <a:schemeClr val="bg1"/>
                </a:solidFill>
              </a:rPr>
              <a:t>Lyrics</a:t>
            </a:r>
            <a:r>
              <a:rPr lang="es-ES" sz="2400" b="1" dirty="0" smtClean="0">
                <a:solidFill>
                  <a:schemeClr val="bg1"/>
                </a:solidFill>
              </a:rPr>
              <a:t> 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27256" y="2992260"/>
            <a:ext cx="84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Obtenemos tabla con </a:t>
            </a:r>
            <a:r>
              <a:rPr lang="es-ES" sz="2400" dirty="0" err="1" smtClean="0">
                <a:solidFill>
                  <a:schemeClr val="bg1"/>
                </a:solidFill>
              </a:rPr>
              <a:t>lyrics</a:t>
            </a:r>
            <a:r>
              <a:rPr lang="es-ES" sz="2400" dirty="0" smtClean="0">
                <a:solidFill>
                  <a:schemeClr val="bg1"/>
                </a:solidFill>
              </a:rPr>
              <a:t> (1956-2022)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380342" y="3861960"/>
            <a:ext cx="497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Obtenemos CSV con datos de GDP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227256" y="4667901"/>
            <a:ext cx="847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Obtenemos tabla con PIB por país (1999-2022)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9220" name="Picture 4" descr="Kaggle icon - Free download on 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29" y="1112044"/>
            <a:ext cx="693488" cy="69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Archivo json - Iconos gratis de interfaz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99" y="2064551"/>
            <a:ext cx="697819" cy="60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Free Icon | Lyrics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5" y="2824094"/>
            <a:ext cx="629831" cy="62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Gdp - Free business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77" y="4528821"/>
            <a:ext cx="728979" cy="72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Archivo csv - Iconos gratis de archivos y carpeta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88" y="3673977"/>
            <a:ext cx="686254" cy="68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1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NV on Twitter: &quot;HQ image of the new star background if anyone is  interested! #Eurovision #DareToDream ✨ https://t.co/IIuQmjSz5i&quot; / Twitte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037215" y="1346676"/>
            <a:ext cx="519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LIMPIEZA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471782" y="2412857"/>
            <a:ext cx="497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Corregimos valores inconsistentes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10242" name="Picture 2" descr="Cleanpng Png Images HD - PNG All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09" y="1005364"/>
            <a:ext cx="813781" cy="8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2471782" y="3213957"/>
            <a:ext cx="497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Eliminamos anotaciones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471782" y="4012856"/>
            <a:ext cx="497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Eliminamos duplicados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10248" name="Picture 8" descr="10 ideas de Post-it png | disenos de unas, libreta de apuntes, decoraciones  para trabaj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9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86" y="3100820"/>
            <a:ext cx="587938" cy="58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uplicate Icon, Transparent Duplicate.PNG Images &amp; Vector - FreeIcons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551" y="3920852"/>
            <a:ext cx="590073" cy="59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Alerta - Iconos gratis de señale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551" y="2273019"/>
            <a:ext cx="601503" cy="60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Key PNG Clipart | PNG M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87" y="4625213"/>
            <a:ext cx="841899" cy="84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/>
          <p:cNvSpPr txBox="1"/>
          <p:nvPr/>
        </p:nvSpPr>
        <p:spPr>
          <a:xfrm>
            <a:off x="2471782" y="4796135"/>
            <a:ext cx="497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Creamos claves para cruces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NV on Twitter: &quot;HQ image of the new star background if anyone is  interested! #Eurovision #DareToDream ✨ https://t.co/IIuQmjSz5i&quot; / Twitte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037215" y="1346676"/>
            <a:ext cx="519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EXPORTAMOS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24917" y="2504860"/>
            <a:ext cx="497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Creamos BBDD en SQL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324917" y="3519455"/>
            <a:ext cx="497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Exportamos tablas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324916" y="4492600"/>
            <a:ext cx="565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Comprobamos vinculaciones (</a:t>
            </a:r>
            <a:r>
              <a:rPr lang="es-ES" sz="2400" b="1" dirty="0" err="1" smtClean="0">
                <a:solidFill>
                  <a:schemeClr val="bg1"/>
                </a:solidFill>
              </a:rPr>
              <a:t>queries</a:t>
            </a:r>
            <a:r>
              <a:rPr lang="es-ES" sz="2400" b="1" dirty="0" smtClean="0">
                <a:solidFill>
                  <a:schemeClr val="bg1"/>
                </a:solidFill>
              </a:rPr>
              <a:t>)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11266" name="Picture 2" descr="Sql - Iconos gratis de seo y we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62" y="1095684"/>
            <a:ext cx="811076" cy="81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rchivo:Database-152091 960 720.png - Wikipedia, la enciclopedia lib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5331"/>
            <a:ext cx="732699" cy="80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Exportar - Iconos gratis de flecha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17" y="3313976"/>
            <a:ext cx="733528" cy="73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Query Icon, HD Png Download - kind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333" l="0" r="98605">
                        <a14:foregroundMark x1="39419" y1="29778" x2="39419" y2="29778"/>
                        <a14:foregroundMark x1="37791" y1="37111" x2="37791" y2="37111"/>
                        <a14:foregroundMark x1="35581" y1="43444" x2="35581" y2="43444"/>
                        <a14:foregroundMark x1="34419" y1="48778" x2="34419" y2="48778"/>
                        <a14:foregroundMark x1="47791" y1="44000" x2="47791" y2="44000"/>
                        <a14:foregroundMark x1="47791" y1="48778" x2="47791" y2="48778"/>
                        <a14:foregroundMark x1="52674" y1="50889" x2="52674" y2="50889"/>
                        <a14:foregroundMark x1="52674" y1="54000" x2="52674" y2="5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19" y="4267033"/>
            <a:ext cx="997420" cy="104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NV on Twitter: &quot;HQ image of the new star background if anyone is  interested! #Eurovision #DareToDream ✨ https://t.co/IIuQmjSz5i&quot; / Twitte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287657" y="5534680"/>
            <a:ext cx="519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</a:rPr>
              <a:t>TO BE CONTINUED…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12290" name="Picture 2" descr="Archivo:Wiki Eurovision Heart (Infobox).svg - Wikipedia, la enciclopedia  libre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58" y="987925"/>
            <a:ext cx="4978047" cy="522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2837543" y="2817326"/>
            <a:ext cx="651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solidFill>
                  <a:schemeClr val="bg1"/>
                </a:solidFill>
              </a:rPr>
              <a:t>MUCHAS GRACIAS</a:t>
            </a:r>
            <a:endParaRPr lang="en-GB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95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8</cp:revision>
  <dcterms:created xsi:type="dcterms:W3CDTF">2022-09-05T17:26:19Z</dcterms:created>
  <dcterms:modified xsi:type="dcterms:W3CDTF">2022-09-05T18:13:29Z</dcterms:modified>
</cp:coreProperties>
</file>