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907F35-E63F-4D05-8A49-9D3ECB1FF208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E9C480-A592-4143-A963-88D25BC8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68410"/>
            <a:ext cx="8825658" cy="1498722"/>
          </a:xfrm>
        </p:spPr>
        <p:txBody>
          <a:bodyPr/>
          <a:lstStyle/>
          <a:p>
            <a:pPr algn="ctr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“LUCIAN BLAGA” DIN SIBIU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INGINERIE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DEPARTAMENTUL DE CALCULATOARE ŞI INGINERIE ELECTRICĂ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155" y="2322503"/>
            <a:ext cx="7157024" cy="230716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DE </a:t>
            </a:r>
            <a:r>
              <a:rPr lang="ro-RO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 PENTRU DIGITALIZAREA PROCESULUI DE COMANDĂ DIN RESTAURANTE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5662" y="5023188"/>
            <a:ext cx="5461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științific: </a:t>
            </a:r>
          </a:p>
          <a:p>
            <a:pPr algn="r"/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Dr. Ing. Dorin SIMA</a:t>
            </a:r>
          </a:p>
          <a:p>
            <a:pPr algn="r"/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Absolvent: </a:t>
            </a:r>
          </a:p>
          <a:p>
            <a:pPr algn="r"/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Adrian CIOBOTEA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Coșul de cumpărături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360"/>
            <a:ext cx="12192000" cy="46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Coșul de grup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8720"/>
            <a:ext cx="12192000" cy="46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Dezvoltări 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și dezvoltări ulterioare putem menționa: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Adăugarea modalității de accesare a aplicației prin scanarea unui cod QR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Extragerea aplicației de autentificare într-o librărie și folosirea acesteia în toate aplicațiile pentru interceptarea request-urilor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 aspectului general al aplicației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98130" y="2800350"/>
            <a:ext cx="4598145" cy="93880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mulțumesc!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94075"/>
            <a:ext cx="8825659" cy="2063750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unui set de aplicații cu scopul de a reduce timpul de așteptare petrecut în cadrul restaurantelor.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Creșterea profitului restaurantelor, având clienți mai fericiți.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proiectului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075"/>
            <a:ext cx="12192000" cy="46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30" y="2905124"/>
            <a:ext cx="8825658" cy="1043581"/>
          </a:xfrm>
        </p:spPr>
        <p:txBody>
          <a:bodyPr/>
          <a:lstStyle/>
          <a:p>
            <a:r>
              <a:rPr lang="ro-RO" dirty="0" smtClean="0"/>
              <a:t>Structura bazei de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4230" y="2800350"/>
            <a:ext cx="6188820" cy="938806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Prezentarea aplicației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Pagina de înregistrare/autentificare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5" y="2438400"/>
            <a:ext cx="4188610" cy="441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429397"/>
            <a:ext cx="4257674" cy="44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0118"/>
            <a:ext cx="12192000" cy="45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Adăugarea unui produs în coș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28850"/>
            <a:ext cx="12192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1219</TotalTime>
  <Words>130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UNIVERSITATEA “LUCIAN BLAGA” DIN SIBIU FACULTATEA DE INGINERIE DEPARTAMENTUL DE CALCULATOARE ŞI INGINERIE ELECTRICĂ SPECIALIZAREA CALCULATOARE </vt:lpstr>
      <vt:lpstr>Scopul proiectului</vt:lpstr>
      <vt:lpstr>Arhitectura proiectului</vt:lpstr>
      <vt:lpstr>Structura bazei de date</vt:lpstr>
      <vt:lpstr>PowerPoint Presentation</vt:lpstr>
      <vt:lpstr>Prezentarea aplicației</vt:lpstr>
      <vt:lpstr>Pagina de înregistrare/autentificare</vt:lpstr>
      <vt:lpstr>Pagina principală</vt:lpstr>
      <vt:lpstr>Adăugarea unui produs în coș</vt:lpstr>
      <vt:lpstr>Coșul de cumpărături</vt:lpstr>
      <vt:lpstr>Coșul de grup</vt:lpstr>
      <vt:lpstr>Dezvoltări ulterioare</vt:lpstr>
      <vt:lpstr>Vă mulțumesc!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CIOBOTEA</dc:creator>
  <cp:lastModifiedBy>Adrian CIOBOTEA</cp:lastModifiedBy>
  <cp:revision>18</cp:revision>
  <dcterms:created xsi:type="dcterms:W3CDTF">2022-07-03T15:50:37Z</dcterms:created>
  <dcterms:modified xsi:type="dcterms:W3CDTF">2022-07-04T12:10:20Z</dcterms:modified>
</cp:coreProperties>
</file>