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12290-6035-467D-8C35-2FBC4D8A615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369765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409131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72716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34FFE76-662D-4B58-8653-0E6F0849426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96056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409061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912290-6035-467D-8C35-2FBC4D8A615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2432130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912290-6035-467D-8C35-2FBC4D8A615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87216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12290-6035-467D-8C35-2FBC4D8A615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3523382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D912290-6035-467D-8C35-2FBC4D8A6159}" type="datetimeFigureOut">
              <a:rPr lang="en-US" smtClean="0"/>
              <a:t>5/10/2024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34FFE76-662D-4B58-8653-0E6F08494263}" type="slidenum">
              <a:rPr lang="en-US" smtClean="0"/>
              <a:t>‹#›</a:t>
            </a:fld>
            <a:endParaRPr lang="en-US"/>
          </a:p>
        </p:txBody>
      </p:sp>
    </p:spTree>
    <p:extLst>
      <p:ext uri="{BB962C8B-B14F-4D97-AF65-F5344CB8AC3E}">
        <p14:creationId xmlns:p14="http://schemas.microsoft.com/office/powerpoint/2010/main" val="153908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12290-6035-467D-8C35-2FBC4D8A615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201604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12290-6035-467D-8C35-2FBC4D8A615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210455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31533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12290-6035-467D-8C35-2FBC4D8A6159}"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323702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12290-6035-467D-8C35-2FBC4D8A615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3389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D912290-6035-467D-8C35-2FBC4D8A6159}"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05467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408667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12290-6035-467D-8C35-2FBC4D8A615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FE76-662D-4B58-8653-0E6F08494263}" type="slidenum">
              <a:rPr lang="en-US" smtClean="0"/>
              <a:t>‹#›</a:t>
            </a:fld>
            <a:endParaRPr lang="en-US"/>
          </a:p>
        </p:txBody>
      </p:sp>
    </p:spTree>
    <p:extLst>
      <p:ext uri="{BB962C8B-B14F-4D97-AF65-F5344CB8AC3E}">
        <p14:creationId xmlns:p14="http://schemas.microsoft.com/office/powerpoint/2010/main" val="113330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912290-6035-467D-8C35-2FBC4D8A6159}" type="datetimeFigureOut">
              <a:rPr lang="en-US" smtClean="0"/>
              <a:t>5/10/2024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34FFE76-662D-4B58-8653-0E6F08494263}" type="slidenum">
              <a:rPr lang="en-US" smtClean="0"/>
              <a:t>‹#›</a:t>
            </a:fld>
            <a:endParaRPr lang="en-US"/>
          </a:p>
        </p:txBody>
      </p:sp>
    </p:spTree>
    <p:extLst>
      <p:ext uri="{BB962C8B-B14F-4D97-AF65-F5344CB8AC3E}">
        <p14:creationId xmlns:p14="http://schemas.microsoft.com/office/powerpoint/2010/main" val="16623079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F245-F981-DF64-2D1E-9A2805F03B60}"/>
              </a:ext>
            </a:extLst>
          </p:cNvPr>
          <p:cNvSpPr>
            <a:spLocks noGrp="1"/>
          </p:cNvSpPr>
          <p:nvPr>
            <p:ph type="ctrTitle"/>
          </p:nvPr>
        </p:nvSpPr>
        <p:spPr/>
        <p:txBody>
          <a:bodyPr/>
          <a:lstStyle/>
          <a:p>
            <a:r>
              <a:rPr lang="en-US" dirty="0" err="1">
                <a:latin typeface="Times New Roman" panose="02020603050405020304" pitchFamily="18" charset="0"/>
                <a:cs typeface="Times New Roman" panose="02020603050405020304" pitchFamily="18" charset="0"/>
              </a:rPr>
              <a:t>Ferngesteuertes</a:t>
            </a:r>
            <a:r>
              <a:rPr lang="en-US" dirty="0">
                <a:latin typeface="Times New Roman" panose="02020603050405020304" pitchFamily="18" charset="0"/>
                <a:cs typeface="Times New Roman" panose="02020603050405020304" pitchFamily="18" charset="0"/>
              </a:rPr>
              <a:t> Auto</a:t>
            </a:r>
          </a:p>
        </p:txBody>
      </p:sp>
      <p:sp>
        <p:nvSpPr>
          <p:cNvPr id="3" name="Subtitle 2">
            <a:extLst>
              <a:ext uri="{FF2B5EF4-FFF2-40B4-BE49-F238E27FC236}">
                <a16:creationId xmlns:a16="http://schemas.microsoft.com/office/drawing/2014/main" id="{0F4ACF02-763E-70FD-AD78-601B23532F52}"/>
              </a:ext>
            </a:extLst>
          </p:cNvPr>
          <p:cNvSpPr>
            <a:spLocks noGrp="1"/>
          </p:cNvSpPr>
          <p:nvPr>
            <p:ph type="subTitle" idx="1"/>
          </p:nvPr>
        </p:nvSpPr>
        <p:spPr/>
        <p:txBody>
          <a:bodyPr>
            <a:normAutofit lnSpcReduction="10000"/>
          </a:bodyPr>
          <a:lstStyle/>
          <a:p>
            <a:pPr algn="r"/>
            <a:r>
              <a:rPr lang="en-US" dirty="0">
                <a:latin typeface="Times New Roman" panose="02020603050405020304" pitchFamily="18" charset="0"/>
                <a:cs typeface="Times New Roman" panose="02020603050405020304" pitchFamily="18" charset="0"/>
              </a:rPr>
              <a:t>Student: Constantin Adrian und </a:t>
            </a:r>
            <a:r>
              <a:rPr lang="en-US" dirty="0" err="1">
                <a:latin typeface="Times New Roman" panose="02020603050405020304" pitchFamily="18" charset="0"/>
                <a:cs typeface="Times New Roman" panose="02020603050405020304" pitchFamily="18" charset="0"/>
              </a:rPr>
              <a:t>Rosca</a:t>
            </a:r>
            <a:r>
              <a:rPr lang="en-US" dirty="0">
                <a:latin typeface="Times New Roman" panose="02020603050405020304" pitchFamily="18" charset="0"/>
                <a:cs typeface="Times New Roman" panose="02020603050405020304" pitchFamily="18" charset="0"/>
              </a:rPr>
              <a:t> Alexandru</a:t>
            </a:r>
          </a:p>
          <a:p>
            <a:pPr algn="l"/>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Betreuen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Dragomirescu</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Cristian</a:t>
            </a:r>
          </a:p>
          <a:p>
            <a:pPr algn="l"/>
            <a:endParaRPr lang="en-US" dirty="0"/>
          </a:p>
        </p:txBody>
      </p:sp>
    </p:spTree>
    <p:extLst>
      <p:ext uri="{BB962C8B-B14F-4D97-AF65-F5344CB8AC3E}">
        <p14:creationId xmlns:p14="http://schemas.microsoft.com/office/powerpoint/2010/main" val="270271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14E3-394F-6487-37AE-4A3D266F638F}"/>
              </a:ext>
            </a:extLst>
          </p:cNvPr>
          <p:cNvSpPr>
            <a:spLocks noGrp="1"/>
          </p:cNvSpPr>
          <p:nvPr>
            <p:ph type="title"/>
          </p:nvPr>
        </p:nvSpPr>
        <p:spPr/>
        <p:txBody>
          <a:bodyPr>
            <a:normAutofit/>
          </a:bodyPr>
          <a:lstStyle/>
          <a:p>
            <a:r>
              <a:rPr lang="en-US" sz="4800" kern="100" dirty="0" err="1">
                <a:effectLst/>
                <a:latin typeface="Times New Roman" panose="02020603050405020304" pitchFamily="18" charset="0"/>
                <a:ea typeface="Calibri" panose="020F0502020204030204" pitchFamily="34" charset="0"/>
                <a:cs typeface="Times New Roman" panose="02020603050405020304" pitchFamily="18" charset="0"/>
              </a:rPr>
              <a:t>Einf</a:t>
            </a:r>
            <a:r>
              <a:rPr lang="de-DE" sz="4800" kern="100" dirty="0">
                <a:effectLst/>
                <a:latin typeface="Times New Roman" panose="02020603050405020304" pitchFamily="18" charset="0"/>
                <a:ea typeface="Calibri" panose="020F0502020204030204" pitchFamily="34" charset="0"/>
                <a:cs typeface="Times New Roman" panose="02020603050405020304" pitchFamily="18" charset="0"/>
              </a:rPr>
              <a:t>ührung</a:t>
            </a:r>
            <a:endParaRPr lang="en-US" sz="4800" dirty="0"/>
          </a:p>
        </p:txBody>
      </p:sp>
      <p:sp>
        <p:nvSpPr>
          <p:cNvPr id="3" name="Content Placeholder 2">
            <a:extLst>
              <a:ext uri="{FF2B5EF4-FFF2-40B4-BE49-F238E27FC236}">
                <a16:creationId xmlns:a16="http://schemas.microsoft.com/office/drawing/2014/main" id="{ACC87AD6-ADC9-7274-E17D-FE98D0B436E1}"/>
              </a:ext>
            </a:extLst>
          </p:cNvPr>
          <p:cNvSpPr>
            <a:spLocks noGrp="1"/>
          </p:cNvSpPr>
          <p:nvPr>
            <p:ph idx="1"/>
          </p:nvPr>
        </p:nvSpPr>
        <p:spPr/>
        <p:txBody>
          <a:bodyPr>
            <a:normAutofit lnSpcReduction="10000"/>
          </a:bodyPr>
          <a:lstStyle/>
          <a:p>
            <a:r>
              <a:rPr lang="de-DE" sz="3200" kern="100" dirty="0">
                <a:effectLst/>
                <a:latin typeface="Times New Roman" panose="02020603050405020304" pitchFamily="18" charset="0"/>
                <a:ea typeface="Calibri" panose="020F0502020204030204" pitchFamily="34" charset="0"/>
                <a:cs typeface="Times New Roman" panose="02020603050405020304" pitchFamily="18" charset="0"/>
              </a:rPr>
              <a:t>Modellautos, die allgemein als ferngesteuerte Fahrzeuge oder RC-Autos bezeichnet werden, sind erstaunliche Spielzeuge, die sowohl Kinder als auch Erwachsene ansprechen. Sie verfügen über Fernbedienungen, sodass Sie sie aus der Ferne bedienen und ein unterhaltsames Fahrerlebnis haben können. Lassen Sie uns ihre Verwendung in Mechanik und Elektrizität genauer betrachten.</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082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6A63-4D9C-8005-4537-E4563B1618FB}"/>
              </a:ext>
            </a:extLst>
          </p:cNvPr>
          <p:cNvSpPr>
            <a:spLocks noGrp="1"/>
          </p:cNvSpPr>
          <p:nvPr>
            <p:ph type="title"/>
          </p:nvPr>
        </p:nvSpPr>
        <p:spPr/>
        <p:txBody>
          <a:bodyPr/>
          <a:lstStyle/>
          <a:p>
            <a:r>
              <a:rPr lang="de-DE" sz="4400" dirty="0">
                <a:effectLst/>
                <a:latin typeface="Times New Roman" panose="02020603050405020304" pitchFamily="18" charset="0"/>
                <a:ea typeface="Calibri" panose="020F0502020204030204" pitchFamily="34" charset="0"/>
              </a:rPr>
              <a:t>Mechanische Verwendung</a:t>
            </a:r>
            <a:endParaRPr lang="en-US" dirty="0"/>
          </a:p>
        </p:txBody>
      </p:sp>
      <p:sp>
        <p:nvSpPr>
          <p:cNvPr id="3" name="Content Placeholder 2">
            <a:extLst>
              <a:ext uri="{FF2B5EF4-FFF2-40B4-BE49-F238E27FC236}">
                <a16:creationId xmlns:a16="http://schemas.microsoft.com/office/drawing/2014/main" id="{837F3852-A119-CAA2-B483-25BCEC39B49C}"/>
              </a:ext>
            </a:extLst>
          </p:cNvPr>
          <p:cNvSpPr>
            <a:spLocks noGrp="1"/>
          </p:cNvSpPr>
          <p:nvPr>
            <p:ph sz="half" idx="1"/>
          </p:nvPr>
        </p:nvSpPr>
        <p:spPr/>
        <p:txBody>
          <a:bodyPr>
            <a:normAutofit fontScale="55000" lnSpcReduction="20000"/>
          </a:bodyPr>
          <a:lstStyle/>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Federung und Lenkung</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Ferngesteuerte Autos (RC-Autos) sind mit Aufhängungen ausgestattet, die es ihnen ermöglichen, auf verschiedenen Oberflächen wie Asphalt, Gras oder Kies zu fahren. Die Lenkung ermöglicht präzise Kurven und das Ausweichen von Hindernissen.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Getriebe</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Sie verfügen über Getriebe, die die Leistung vom Motor auf die Räder übertragen. Es gibt Optionen wie Allradantrieb, Hinterradantrieb oder Vorderradantrieb.</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Karosserie und Chassis</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Je nach Art des Autos kann das Chassis flexibel oder steif sein, während die Karosserien der RC-Autos aus leichtem Material wie Kunststoff bestehen.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284F36B4-11F1-5174-9465-D722E2A5AF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32464" y="2034074"/>
            <a:ext cx="3919038" cy="3901590"/>
          </a:xfrm>
        </p:spPr>
      </p:pic>
    </p:spTree>
    <p:extLst>
      <p:ext uri="{BB962C8B-B14F-4D97-AF65-F5344CB8AC3E}">
        <p14:creationId xmlns:p14="http://schemas.microsoft.com/office/powerpoint/2010/main" val="42753358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6A0B-B4FD-61D2-79CE-819E3B157D78}"/>
              </a:ext>
            </a:extLst>
          </p:cNvPr>
          <p:cNvSpPr>
            <a:spLocks noGrp="1"/>
          </p:cNvSpPr>
          <p:nvPr>
            <p:ph type="title"/>
          </p:nvPr>
        </p:nvSpPr>
        <p:spPr/>
        <p:txBody>
          <a:bodyPr/>
          <a:lstStyle/>
          <a:p>
            <a:r>
              <a:rPr lang="de-DE" sz="4400" kern="100" dirty="0">
                <a:effectLst/>
                <a:latin typeface="Times New Roman" panose="02020603050405020304" pitchFamily="18" charset="0"/>
                <a:ea typeface="Calibri" panose="020F0502020204030204" pitchFamily="34" charset="0"/>
                <a:cs typeface="Times New Roman" panose="02020603050405020304" pitchFamily="18" charset="0"/>
              </a:rPr>
              <a:t>Elektrische Verwendung</a:t>
            </a:r>
            <a:endParaRPr lang="en-US" dirty="0"/>
          </a:p>
        </p:txBody>
      </p:sp>
      <p:sp>
        <p:nvSpPr>
          <p:cNvPr id="3" name="Content Placeholder 2">
            <a:extLst>
              <a:ext uri="{FF2B5EF4-FFF2-40B4-BE49-F238E27FC236}">
                <a16:creationId xmlns:a16="http://schemas.microsoft.com/office/drawing/2014/main" id="{72033ED2-6A14-743F-581A-443C7D84F09B}"/>
              </a:ext>
            </a:extLst>
          </p:cNvPr>
          <p:cNvSpPr>
            <a:spLocks noGrp="1"/>
          </p:cNvSpPr>
          <p:nvPr>
            <p:ph sz="half" idx="1"/>
          </p:nvPr>
        </p:nvSpPr>
        <p:spPr/>
        <p:txBody>
          <a:bodyPr>
            <a:normAutofit fontScale="55000" lnSpcReduction="20000"/>
          </a:bodyPr>
          <a:lstStyle/>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Elektromotoren</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Die meisten ferngesteuerten Fahrzeuge werden von Elektromotoren angetrieben, die gebürstet oder bürstenlos sein können. Bürstenlose Motoren sind langlebiger und effizienter.</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Wiederaufladbare Batterien</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RC-Autos werden mit wiederaufladbaren Batterien betrieben. LiPo (Lithium-Polymer)-Batterien sind beliebt aufgrund ihrer hohen Kapazität und geringen Gewichts.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de-DE" sz="2800" b="1" kern="100" dirty="0">
                <a:effectLst/>
                <a:latin typeface="Times New Roman" panose="02020603050405020304" pitchFamily="18" charset="0"/>
                <a:ea typeface="Calibri" panose="020F0502020204030204" pitchFamily="34" charset="0"/>
                <a:cs typeface="Times New Roman" panose="02020603050405020304" pitchFamily="18" charset="0"/>
              </a:rPr>
              <a:t>Elektronische Steuerung</a:t>
            </a:r>
            <a:r>
              <a:rPr lang="de-DE" sz="2800" kern="100" dirty="0">
                <a:effectLst/>
                <a:latin typeface="Times New Roman" panose="02020603050405020304" pitchFamily="18" charset="0"/>
                <a:ea typeface="Calibri" panose="020F0502020204030204" pitchFamily="34" charset="0"/>
                <a:cs typeface="Times New Roman" panose="02020603050405020304" pitchFamily="18" charset="0"/>
              </a:rPr>
              <a:t>: Änderungen in Richtung, Geschwindigkeit und anderen Funktionen können über elektronische Schaltkreise und Steuerplatinen vorgenommen werden. Die Fernbedienung ist unerlässlich, um das Auto zu steuern.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Content Placeholder 5">
            <a:extLst>
              <a:ext uri="{FF2B5EF4-FFF2-40B4-BE49-F238E27FC236}">
                <a16:creationId xmlns:a16="http://schemas.microsoft.com/office/drawing/2014/main" id="{C8F4CF2E-8F55-9513-A86D-3820113997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751" y="2108718"/>
            <a:ext cx="3447343" cy="3826945"/>
          </a:xfrm>
        </p:spPr>
      </p:pic>
    </p:spTree>
    <p:extLst>
      <p:ext uri="{BB962C8B-B14F-4D97-AF65-F5344CB8AC3E}">
        <p14:creationId xmlns:p14="http://schemas.microsoft.com/office/powerpoint/2010/main" val="25497656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511-0310-39BD-012B-1D74B100D9CD}"/>
              </a:ext>
            </a:extLst>
          </p:cNvPr>
          <p:cNvSpPr>
            <a:spLocks noGrp="1"/>
          </p:cNvSpPr>
          <p:nvPr>
            <p:ph type="title"/>
          </p:nvPr>
        </p:nvSpPr>
        <p:spPr/>
        <p:txBody>
          <a:bodyPr>
            <a:normAutofit/>
          </a:bodyPr>
          <a:lstStyle/>
          <a:p>
            <a:r>
              <a:rPr lang="en-US" sz="4800" dirty="0" err="1">
                <a:latin typeface="Times New Roman" panose="02020603050405020304" pitchFamily="18" charset="0"/>
                <a:cs typeface="Times New Roman" panose="02020603050405020304" pitchFamily="18" charset="0"/>
              </a:rPr>
              <a:t>Erfahrung</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39A45A-E693-6AA1-71A0-64D7CFBF110E}"/>
              </a:ext>
            </a:extLst>
          </p:cNvPr>
          <p:cNvSpPr>
            <a:spLocks noGrp="1"/>
          </p:cNvSpPr>
          <p:nvPr>
            <p:ph idx="1"/>
          </p:nvPr>
        </p:nvSpPr>
        <p:spPr/>
        <p:txBody>
          <a:bodyPr>
            <a:normAutofit/>
          </a:bodyPr>
          <a:lstStyle/>
          <a:p>
            <a:r>
              <a:rPr lang="de-DE" sz="2000" kern="100" dirty="0">
                <a:effectLst/>
                <a:latin typeface="Calibri" panose="020F0502020204030204" pitchFamily="34" charset="0"/>
                <a:ea typeface="Calibri" panose="020F0502020204030204" pitchFamily="34" charset="0"/>
                <a:cs typeface="Times New Roman" panose="02020603050405020304" pitchFamily="18" charset="0"/>
              </a:rPr>
              <a:t>Wir haben ein ferngesteuertes Auto gebaut, bei dem sowohl die elektrischen als auch die mechanischen Komponenten wichtig waren. Das Chassis stammte von einem alten ferngesteuerten Fahrzeug. Wir haben die Hardware, Software und den Motor aus diesem alten ferngesteuerten Auto übernommen, daher waren die Leiterplatte (PCB) und das Bluetooth-Modul bereits eingerichtet. Wir haben herausgefunden, welche Frequenz der Mikrocontroller benötigt, und obwohl wir keinen für das Auto hatten, konnten wir den perfekten finden. Für die Karosserie des Autos haben wir Holz verwendet, um es wie einen Tesla Cybertruck aussehen zu lassen. Die Räder stammten vom selben Auto, aus dem wir den Motor ausgebaut haben.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0618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F0F3-4725-CCB0-E893-423E5749549F}"/>
              </a:ext>
            </a:extLst>
          </p:cNvPr>
          <p:cNvSpPr>
            <a:spLocks noGrp="1"/>
          </p:cNvSpPr>
          <p:nvPr>
            <p:ph type="title"/>
          </p:nvPr>
        </p:nvSpPr>
        <p:spPr/>
        <p:txBody>
          <a:bodyPr/>
          <a:lstStyle/>
          <a:p>
            <a:r>
              <a:rPr lang="en-US" dirty="0" err="1"/>
              <a:t>Schlussfolgerung</a:t>
            </a:r>
            <a:endParaRPr lang="en-US" dirty="0"/>
          </a:p>
        </p:txBody>
      </p:sp>
      <p:pic>
        <p:nvPicPr>
          <p:cNvPr id="5" name="Content Placeholder 4">
            <a:extLst>
              <a:ext uri="{FF2B5EF4-FFF2-40B4-BE49-F238E27FC236}">
                <a16:creationId xmlns:a16="http://schemas.microsoft.com/office/drawing/2014/main" id="{5D5BFE00-1CA0-2AC4-7AC2-8EB56F849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8746" y="2336800"/>
            <a:ext cx="4798484" cy="3598863"/>
          </a:xfrm>
        </p:spPr>
      </p:pic>
    </p:spTree>
    <p:extLst>
      <p:ext uri="{BB962C8B-B14F-4D97-AF65-F5344CB8AC3E}">
        <p14:creationId xmlns:p14="http://schemas.microsoft.com/office/powerpoint/2010/main" val="31807965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221</TotalTime>
  <Words>373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Times New Roman</vt:lpstr>
      <vt:lpstr>Trebuchet MS</vt:lpstr>
      <vt:lpstr>Berlin</vt:lpstr>
      <vt:lpstr>Ferngesteuertes Auto</vt:lpstr>
      <vt:lpstr>Einführung</vt:lpstr>
      <vt:lpstr>Mechanische Verwendung</vt:lpstr>
      <vt:lpstr>Elektrische Verwendung</vt:lpstr>
      <vt:lpstr>Erfahrung</vt:lpstr>
      <vt:lpstr>Schlussfolgerung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Ferngesteuertes Auto</dc:title>
  <dc:creator>Alexandru-Gabriel ROȘCA (133952)</dc:creator>
  <cp:lastModifiedBy>Alexandru-Gabriel ROȘCA (133952)</cp:lastModifiedBy>
  <cp:revision>16</cp:revision>
  <dcterms:created xsi:type="dcterms:W3CDTF">2024-05-09T19:11:51Z</dcterms:created>
  <dcterms:modified xsi:type="dcterms:W3CDTF">2024-05-10T06:30:17Z</dcterms:modified>
</cp:coreProperties>
</file>