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109F9-B70A-4B0C-9506-5CFD42E3E6EF}" v="346" dt="2019-12-03T18:24:35.366"/>
    <p1510:client id="{396DD4F5-780E-463A-81AD-10AAFB8666BF}" v="169" dt="2019-12-03T19:00:36.077"/>
    <p1510:client id="{4185EE39-1B4A-45DF-8C7D-F60AD5B0BA33}" v="279" dt="2019-12-03T16:26:45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De Braga" userId="2728d3fef09fc48e" providerId="Windows Live" clId="Web-{396DD4F5-780E-463A-81AD-10AAFB8666BF}"/>
    <pc:docChg chg="modSld">
      <pc:chgData name="Adrian De Braga" userId="2728d3fef09fc48e" providerId="Windows Live" clId="Web-{396DD4F5-780E-463A-81AD-10AAFB8666BF}" dt="2019-12-03T19:00:36.077" v="168" actId="20577"/>
      <pc:docMkLst>
        <pc:docMk/>
      </pc:docMkLst>
      <pc:sldChg chg="modSp">
        <pc:chgData name="Adrian De Braga" userId="2728d3fef09fc48e" providerId="Windows Live" clId="Web-{396DD4F5-780E-463A-81AD-10AAFB8666BF}" dt="2019-12-03T19:00:36.077" v="167" actId="20577"/>
        <pc:sldMkLst>
          <pc:docMk/>
          <pc:sldMk cId="1871602381" sldId="257"/>
        </pc:sldMkLst>
        <pc:spChg chg="mod">
          <ac:chgData name="Adrian De Braga" userId="2728d3fef09fc48e" providerId="Windows Live" clId="Web-{396DD4F5-780E-463A-81AD-10AAFB8666BF}" dt="2019-12-03T19:00:36.077" v="167" actId="20577"/>
          <ac:spMkLst>
            <pc:docMk/>
            <pc:sldMk cId="1871602381" sldId="257"/>
            <ac:spMk id="3" creationId="{565DC09E-B87C-47DD-83E0-A3AA6404C095}"/>
          </ac:spMkLst>
        </pc:spChg>
      </pc:sldChg>
    </pc:docChg>
  </pc:docChgLst>
  <pc:docChgLst>
    <pc:chgData name="Adrian De Braga" userId="2728d3fef09fc48e" providerId="Windows Live" clId="Web-{4185EE39-1B4A-45DF-8C7D-F60AD5B0BA33}"/>
    <pc:docChg chg="addSld modSld addMainMaster delMainMaster">
      <pc:chgData name="Adrian De Braga" userId="2728d3fef09fc48e" providerId="Windows Live" clId="Web-{4185EE39-1B4A-45DF-8C7D-F60AD5B0BA33}" dt="2019-12-03T16:26:44.012" v="273"/>
      <pc:docMkLst>
        <pc:docMk/>
      </pc:docMkLst>
      <pc:sldChg chg="modSp mod modClrScheme chgLayout">
        <pc:chgData name="Adrian De Braga" userId="2728d3fef09fc48e" providerId="Windows Live" clId="Web-{4185EE39-1B4A-45DF-8C7D-F60AD5B0BA33}" dt="2019-12-03T15:22:05.820" v="41" actId="20577"/>
        <pc:sldMkLst>
          <pc:docMk/>
          <pc:sldMk cId="109857222" sldId="256"/>
        </pc:sldMkLst>
        <pc:spChg chg="mod ord">
          <ac:chgData name="Adrian De Braga" userId="2728d3fef09fc48e" providerId="Windows Live" clId="Web-{4185EE39-1B4A-45DF-8C7D-F60AD5B0BA33}" dt="2019-12-03T15:21:39.991" v="1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rian De Braga" userId="2728d3fef09fc48e" providerId="Windows Live" clId="Web-{4185EE39-1B4A-45DF-8C7D-F60AD5B0BA33}" dt="2019-12-03T15:22:05.820" v="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Adrian De Braga" userId="2728d3fef09fc48e" providerId="Windows Live" clId="Web-{4185EE39-1B4A-45DF-8C7D-F60AD5B0BA33}" dt="2019-12-03T15:39:09.138" v="48" actId="20577"/>
        <pc:sldMkLst>
          <pc:docMk/>
          <pc:sldMk cId="1871602381" sldId="257"/>
        </pc:sldMkLst>
        <pc:spChg chg="mod ord">
          <ac:chgData name="Adrian De Braga" userId="2728d3fef09fc48e" providerId="Windows Live" clId="Web-{4185EE39-1B4A-45DF-8C7D-F60AD5B0BA33}" dt="2019-12-03T15:39:09.138" v="48" actId="20577"/>
          <ac:spMkLst>
            <pc:docMk/>
            <pc:sldMk cId="1871602381" sldId="257"/>
            <ac:spMk id="2" creationId="{26264E03-A156-4EAB-8930-2AD3C3614CDA}"/>
          </ac:spMkLst>
        </pc:spChg>
        <pc:spChg chg="mod ord">
          <ac:chgData name="Adrian De Braga" userId="2728d3fef09fc48e" providerId="Windows Live" clId="Web-{4185EE39-1B4A-45DF-8C7D-F60AD5B0BA33}" dt="2019-12-03T15:21:00.945" v="6"/>
          <ac:spMkLst>
            <pc:docMk/>
            <pc:sldMk cId="1871602381" sldId="257"/>
            <ac:spMk id="3" creationId="{565DC09E-B87C-47DD-83E0-A3AA6404C095}"/>
          </ac:spMkLst>
        </pc:spChg>
      </pc:sldChg>
      <pc:sldChg chg="addSp delSp modSp new">
        <pc:chgData name="Adrian De Braga" userId="2728d3fef09fc48e" providerId="Windows Live" clId="Web-{4185EE39-1B4A-45DF-8C7D-F60AD5B0BA33}" dt="2019-12-03T16:26:44.012" v="273"/>
        <pc:sldMkLst>
          <pc:docMk/>
          <pc:sldMk cId="978220851" sldId="258"/>
        </pc:sldMkLst>
        <pc:spChg chg="mod">
          <ac:chgData name="Adrian De Braga" userId="2728d3fef09fc48e" providerId="Windows Live" clId="Web-{4185EE39-1B4A-45DF-8C7D-F60AD5B0BA33}" dt="2019-12-03T15:41:05.185" v="55" actId="20577"/>
          <ac:spMkLst>
            <pc:docMk/>
            <pc:sldMk cId="978220851" sldId="258"/>
            <ac:spMk id="2" creationId="{484DF6E3-78A2-4193-BF5C-FA1743517E44}"/>
          </ac:spMkLst>
        </pc:spChg>
        <pc:spChg chg="del">
          <ac:chgData name="Adrian De Braga" userId="2728d3fef09fc48e" providerId="Windows Live" clId="Web-{4185EE39-1B4A-45DF-8C7D-F60AD5B0BA33}" dt="2019-12-03T16:26:44.012" v="273"/>
          <ac:spMkLst>
            <pc:docMk/>
            <pc:sldMk cId="978220851" sldId="258"/>
            <ac:spMk id="3" creationId="{BA6F6637-FAA0-4E5E-9999-C84514EA87C4}"/>
          </ac:spMkLst>
        </pc:spChg>
        <pc:picChg chg="add mod ord">
          <ac:chgData name="Adrian De Braga" userId="2728d3fef09fc48e" providerId="Windows Live" clId="Web-{4185EE39-1B4A-45DF-8C7D-F60AD5B0BA33}" dt="2019-12-03T16:26:44.012" v="273"/>
          <ac:picMkLst>
            <pc:docMk/>
            <pc:sldMk cId="978220851" sldId="258"/>
            <ac:picMk id="4" creationId="{806E80DB-8B70-4FDE-B175-4264C0443CC6}"/>
          </ac:picMkLst>
        </pc:picChg>
      </pc:sldChg>
      <pc:sldChg chg="addSp delSp modSp new mod setBg">
        <pc:chgData name="Adrian De Braga" userId="2728d3fef09fc48e" providerId="Windows Live" clId="Web-{4185EE39-1B4A-45DF-8C7D-F60AD5B0BA33}" dt="2019-12-03T16:10:42.382" v="263"/>
        <pc:sldMkLst>
          <pc:docMk/>
          <pc:sldMk cId="4211569593" sldId="259"/>
        </pc:sldMkLst>
        <pc:spChg chg="mod">
          <ac:chgData name="Adrian De Braga" userId="2728d3fef09fc48e" providerId="Windows Live" clId="Web-{4185EE39-1B4A-45DF-8C7D-F60AD5B0BA33}" dt="2019-12-03T16:10:42.382" v="263"/>
          <ac:spMkLst>
            <pc:docMk/>
            <pc:sldMk cId="4211569593" sldId="259"/>
            <ac:spMk id="2" creationId="{19FAFED0-47DE-4A85-A487-DB469EBF4E59}"/>
          </ac:spMkLst>
        </pc:spChg>
        <pc:spChg chg="del">
          <ac:chgData name="Adrian De Braga" userId="2728d3fef09fc48e" providerId="Windows Live" clId="Web-{4185EE39-1B4A-45DF-8C7D-F60AD5B0BA33}" dt="2019-12-03T16:00:01.253" v="259"/>
          <ac:spMkLst>
            <pc:docMk/>
            <pc:sldMk cId="4211569593" sldId="259"/>
            <ac:spMk id="3" creationId="{B0BE378B-6831-4E95-9FA0-18C96769CB27}"/>
          </ac:spMkLst>
        </pc:spChg>
        <pc:spChg chg="add">
          <ac:chgData name="Adrian De Braga" userId="2728d3fef09fc48e" providerId="Windows Live" clId="Web-{4185EE39-1B4A-45DF-8C7D-F60AD5B0BA33}" dt="2019-12-03T16:10:42.382" v="263"/>
          <ac:spMkLst>
            <pc:docMk/>
            <pc:sldMk cId="4211569593" sldId="259"/>
            <ac:spMk id="15" creationId="{DAD27A50-88D7-4E2A-8488-F2879768AF35}"/>
          </ac:spMkLst>
        </pc:spChg>
        <pc:spChg chg="add">
          <ac:chgData name="Adrian De Braga" userId="2728d3fef09fc48e" providerId="Windows Live" clId="Web-{4185EE39-1B4A-45DF-8C7D-F60AD5B0BA33}" dt="2019-12-03T16:10:42.382" v="263"/>
          <ac:spMkLst>
            <pc:docMk/>
            <pc:sldMk cId="4211569593" sldId="259"/>
            <ac:spMk id="21" creationId="{7C704F0F-1CD8-4DC1-AEE9-225958232415}"/>
          </ac:spMkLst>
        </pc:spChg>
        <pc:picChg chg="add mod ord">
          <ac:chgData name="Adrian De Braga" userId="2728d3fef09fc48e" providerId="Windows Live" clId="Web-{4185EE39-1B4A-45DF-8C7D-F60AD5B0BA33}" dt="2019-12-03T16:10:42.382" v="263"/>
          <ac:picMkLst>
            <pc:docMk/>
            <pc:sldMk cId="4211569593" sldId="259"/>
            <ac:picMk id="4" creationId="{3332E00A-A4B9-4DEA-8E45-0E4E99D6FFCE}"/>
          </ac:picMkLst>
        </pc:picChg>
        <pc:picChg chg="add mod">
          <ac:chgData name="Adrian De Braga" userId="2728d3fef09fc48e" providerId="Windows Live" clId="Web-{4185EE39-1B4A-45DF-8C7D-F60AD5B0BA33}" dt="2019-12-03T16:10:42.382" v="263"/>
          <ac:picMkLst>
            <pc:docMk/>
            <pc:sldMk cId="4211569593" sldId="259"/>
            <ac:picMk id="6" creationId="{4F913B6C-B8B8-489B-9B5C-2F2B31099F62}"/>
          </ac:picMkLst>
        </pc:picChg>
        <pc:picChg chg="add">
          <ac:chgData name="Adrian De Braga" userId="2728d3fef09fc48e" providerId="Windows Live" clId="Web-{4185EE39-1B4A-45DF-8C7D-F60AD5B0BA33}" dt="2019-12-03T16:10:42.382" v="263"/>
          <ac:picMkLst>
            <pc:docMk/>
            <pc:sldMk cId="4211569593" sldId="259"/>
            <ac:picMk id="11" creationId="{94DDC893-E5EF-4CDE-B040-BA5B53AADD78}"/>
          </ac:picMkLst>
        </pc:picChg>
        <pc:picChg chg="add">
          <ac:chgData name="Adrian De Braga" userId="2728d3fef09fc48e" providerId="Windows Live" clId="Web-{4185EE39-1B4A-45DF-8C7D-F60AD5B0BA33}" dt="2019-12-03T16:10:42.382" v="263"/>
          <ac:picMkLst>
            <pc:docMk/>
            <pc:sldMk cId="4211569593" sldId="259"/>
            <ac:picMk id="13" creationId="{85F1A06D-D369-4974-8208-56120C5E7A97}"/>
          </ac:picMkLst>
        </pc:picChg>
        <pc:picChg chg="add">
          <ac:chgData name="Adrian De Braga" userId="2728d3fef09fc48e" providerId="Windows Live" clId="Web-{4185EE39-1B4A-45DF-8C7D-F60AD5B0BA33}" dt="2019-12-03T16:10:42.382" v="263"/>
          <ac:picMkLst>
            <pc:docMk/>
            <pc:sldMk cId="4211569593" sldId="259"/>
            <ac:picMk id="17" creationId="{A47C6ACD-2325-48C6-B9F3-C21563A05EA5}"/>
          </ac:picMkLst>
        </pc:picChg>
        <pc:picChg chg="add">
          <ac:chgData name="Adrian De Braga" userId="2728d3fef09fc48e" providerId="Windows Live" clId="Web-{4185EE39-1B4A-45DF-8C7D-F60AD5B0BA33}" dt="2019-12-03T16:10:42.382" v="263"/>
          <ac:picMkLst>
            <pc:docMk/>
            <pc:sldMk cId="4211569593" sldId="259"/>
            <ac:picMk id="19" creationId="{1081DF83-4F35-4560-87E6-0DE8AAAC33DB}"/>
          </ac:picMkLst>
        </pc:picChg>
      </pc:sldChg>
      <pc:sldChg chg="addSp delSp modSp new mod setBg modClrScheme chgLayout">
        <pc:chgData name="Adrian De Braga" userId="2728d3fef09fc48e" providerId="Windows Live" clId="Web-{4185EE39-1B4A-45DF-8C7D-F60AD5B0BA33}" dt="2019-12-03T16:22:28.011" v="272"/>
        <pc:sldMkLst>
          <pc:docMk/>
          <pc:sldMk cId="3671977628" sldId="260"/>
        </pc:sldMkLst>
        <pc:spChg chg="mod ord">
          <ac:chgData name="Adrian De Braga" userId="2728d3fef09fc48e" providerId="Windows Live" clId="Web-{4185EE39-1B4A-45DF-8C7D-F60AD5B0BA33}" dt="2019-12-03T16:22:28.011" v="272"/>
          <ac:spMkLst>
            <pc:docMk/>
            <pc:sldMk cId="3671977628" sldId="260"/>
            <ac:spMk id="2" creationId="{23734BAF-ADA7-4D03-AE23-7D86AB28D404}"/>
          </ac:spMkLst>
        </pc:spChg>
        <pc:spChg chg="del">
          <ac:chgData name="Adrian De Braga" userId="2728d3fef09fc48e" providerId="Windows Live" clId="Web-{4185EE39-1B4A-45DF-8C7D-F60AD5B0BA33}" dt="2019-12-03T16:21:44.010" v="264"/>
          <ac:spMkLst>
            <pc:docMk/>
            <pc:sldMk cId="3671977628" sldId="260"/>
            <ac:spMk id="3" creationId="{81B4E2B4-DD9D-4E36-B3E0-CE4AAEFE0C79}"/>
          </ac:spMkLst>
        </pc:spChg>
        <pc:spChg chg="add del mod ord">
          <ac:chgData name="Adrian De Braga" userId="2728d3fef09fc48e" providerId="Windows Live" clId="Web-{4185EE39-1B4A-45DF-8C7D-F60AD5B0BA33}" dt="2019-12-03T16:22:16.557" v="269"/>
          <ac:spMkLst>
            <pc:docMk/>
            <pc:sldMk cId="3671977628" sldId="260"/>
            <ac:spMk id="6" creationId="{F2987A90-D37E-4F6D-8B6B-0117A7F3EC9D}"/>
          </ac:spMkLst>
        </pc:spChg>
        <pc:spChg chg="add mod">
          <ac:chgData name="Adrian De Braga" userId="2728d3fef09fc48e" providerId="Windows Live" clId="Web-{4185EE39-1B4A-45DF-8C7D-F60AD5B0BA33}" dt="2019-12-03T16:22:28.011" v="272"/>
          <ac:spMkLst>
            <pc:docMk/>
            <pc:sldMk cId="3671977628" sldId="260"/>
            <ac:spMk id="8" creationId="{37631CB4-CC78-4D69-93D5-5300EC709E7E}"/>
          </ac:spMkLst>
        </pc:spChg>
        <pc:spChg chg="add">
          <ac:chgData name="Adrian De Braga" userId="2728d3fef09fc48e" providerId="Windows Live" clId="Web-{4185EE39-1B4A-45DF-8C7D-F60AD5B0BA33}" dt="2019-12-03T16:22:28.011" v="272"/>
          <ac:spMkLst>
            <pc:docMk/>
            <pc:sldMk cId="3671977628" sldId="260"/>
            <ac:spMk id="18" creationId="{989BE678-777B-482A-A616-FEDC47B162E5}"/>
          </ac:spMkLst>
        </pc:spChg>
        <pc:spChg chg="add">
          <ac:chgData name="Adrian De Braga" userId="2728d3fef09fc48e" providerId="Windows Live" clId="Web-{4185EE39-1B4A-45DF-8C7D-F60AD5B0BA33}" dt="2019-12-03T16:22:28.011" v="272"/>
          <ac:spMkLst>
            <pc:docMk/>
            <pc:sldMk cId="3671977628" sldId="260"/>
            <ac:spMk id="24" creationId="{D28BE0C3-2102-4820-B88B-A448B1840D14}"/>
          </ac:spMkLst>
        </pc:spChg>
        <pc:picChg chg="add del mod ord">
          <ac:chgData name="Adrian De Braga" userId="2728d3fef09fc48e" providerId="Windows Live" clId="Web-{4185EE39-1B4A-45DF-8C7D-F60AD5B0BA33}" dt="2019-12-03T16:22:11.682" v="268"/>
          <ac:picMkLst>
            <pc:docMk/>
            <pc:sldMk cId="3671977628" sldId="260"/>
            <ac:picMk id="4" creationId="{82A2B8ED-177D-4110-9F1C-137E85DE1534}"/>
          </ac:picMkLst>
        </pc:picChg>
        <pc:picChg chg="add mod ord">
          <ac:chgData name="Adrian De Braga" userId="2728d3fef09fc48e" providerId="Windows Live" clId="Web-{4185EE39-1B4A-45DF-8C7D-F60AD5B0BA33}" dt="2019-12-03T16:22:28.011" v="272"/>
          <ac:picMkLst>
            <pc:docMk/>
            <pc:sldMk cId="3671977628" sldId="260"/>
            <ac:picMk id="9" creationId="{EB6AE7DC-016B-487D-9E75-8F7103E1FB36}"/>
          </ac:picMkLst>
        </pc:picChg>
        <pc:picChg chg="add">
          <ac:chgData name="Adrian De Braga" userId="2728d3fef09fc48e" providerId="Windows Live" clId="Web-{4185EE39-1B4A-45DF-8C7D-F60AD5B0BA33}" dt="2019-12-03T16:22:28.011" v="272"/>
          <ac:picMkLst>
            <pc:docMk/>
            <pc:sldMk cId="3671977628" sldId="260"/>
            <ac:picMk id="14" creationId="{DF19BAF3-7E20-4B9D-B544-BABAEEA1FA75}"/>
          </ac:picMkLst>
        </pc:picChg>
        <pc:picChg chg="add">
          <ac:chgData name="Adrian De Braga" userId="2728d3fef09fc48e" providerId="Windows Live" clId="Web-{4185EE39-1B4A-45DF-8C7D-F60AD5B0BA33}" dt="2019-12-03T16:22:28.011" v="272"/>
          <ac:picMkLst>
            <pc:docMk/>
            <pc:sldMk cId="3671977628" sldId="260"/>
            <ac:picMk id="16" creationId="{950648F4-ABCD-4DF0-8641-76CFB2354721}"/>
          </ac:picMkLst>
        </pc:picChg>
        <pc:picChg chg="add">
          <ac:chgData name="Adrian De Braga" userId="2728d3fef09fc48e" providerId="Windows Live" clId="Web-{4185EE39-1B4A-45DF-8C7D-F60AD5B0BA33}" dt="2019-12-03T16:22:28.011" v="272"/>
          <ac:picMkLst>
            <pc:docMk/>
            <pc:sldMk cId="3671977628" sldId="260"/>
            <ac:picMk id="20" creationId="{CF1EB4BD-9C7E-4AA3-9681-C7EB0DA6250B}"/>
          </ac:picMkLst>
        </pc:picChg>
        <pc:picChg chg="add">
          <ac:chgData name="Adrian De Braga" userId="2728d3fef09fc48e" providerId="Windows Live" clId="Web-{4185EE39-1B4A-45DF-8C7D-F60AD5B0BA33}" dt="2019-12-03T16:22:28.011" v="272"/>
          <ac:picMkLst>
            <pc:docMk/>
            <pc:sldMk cId="3671977628" sldId="260"/>
            <ac:picMk id="22" creationId="{94AAE3AA-3759-4D28-B0EF-575F25A5146C}"/>
          </ac:picMkLst>
        </pc:picChg>
      </pc:sldChg>
      <pc:sldChg chg="modSp new">
        <pc:chgData name="Adrian De Braga" userId="2728d3fef09fc48e" providerId="Windows Live" clId="Web-{4185EE39-1B4A-45DF-8C7D-F60AD5B0BA33}" dt="2019-12-03T15:56:43.924" v="257" actId="20577"/>
        <pc:sldMkLst>
          <pc:docMk/>
          <pc:sldMk cId="2862996085" sldId="261"/>
        </pc:sldMkLst>
        <pc:spChg chg="mod">
          <ac:chgData name="Adrian De Braga" userId="2728d3fef09fc48e" providerId="Windows Live" clId="Web-{4185EE39-1B4A-45DF-8C7D-F60AD5B0BA33}" dt="2019-12-03T15:52:33.501" v="121" actId="20577"/>
          <ac:spMkLst>
            <pc:docMk/>
            <pc:sldMk cId="2862996085" sldId="261"/>
            <ac:spMk id="2" creationId="{9E8B4412-EEE5-46F8-B978-9E4D5DEDB564}"/>
          </ac:spMkLst>
        </pc:spChg>
        <pc:spChg chg="mod">
          <ac:chgData name="Adrian De Braga" userId="2728d3fef09fc48e" providerId="Windows Live" clId="Web-{4185EE39-1B4A-45DF-8C7D-F60AD5B0BA33}" dt="2019-12-03T15:56:43.924" v="257" actId="20577"/>
          <ac:spMkLst>
            <pc:docMk/>
            <pc:sldMk cId="2862996085" sldId="261"/>
            <ac:spMk id="3" creationId="{2D00AF5A-DF01-4750-ACDA-15A560667057}"/>
          </ac:spMkLst>
        </pc:spChg>
      </pc:sldChg>
      <pc:sldMasterChg chg="del delSldLayout">
        <pc:chgData name="Adrian De Braga" userId="2728d3fef09fc48e" providerId="Windows Live" clId="Web-{4185EE39-1B4A-45DF-8C7D-F60AD5B0BA33}" dt="2019-12-03T15:20:43.085" v="1"/>
        <pc:sldMasterMkLst>
          <pc:docMk/>
          <pc:sldMasterMk cId="2460954070" sldId="2147483660"/>
        </pc:sldMasterMkLst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rian De Braga" userId="2728d3fef09fc48e" providerId="Windows Live" clId="Web-{4185EE39-1B4A-45DF-8C7D-F60AD5B0BA33}" dt="2019-12-03T15:20:43.085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drian De Braga" userId="2728d3fef09fc48e" providerId="Windows Live" clId="Web-{4185EE39-1B4A-45DF-8C7D-F60AD5B0BA33}" dt="2019-12-03T15:20:47.194" v="2"/>
        <pc:sldMasterMkLst>
          <pc:docMk/>
          <pc:sldMasterMk cId="3412726728" sldId="2147483672"/>
        </pc:sldMasterMkLst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809874080" sldId="214748367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441806989" sldId="214748367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1390770074" sldId="214748367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3707846017" sldId="214748367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4248282643" sldId="2147483677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1152230207" sldId="2147483678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2406911458" sldId="2147483679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818929660" sldId="2147483680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2529488043" sldId="214748368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3042896270" sldId="214748368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2059747429" sldId="214748368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4186708175" sldId="214748368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3950332824" sldId="214748368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2282519956" sldId="214748368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3963349653" sldId="2147483687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1597156059" sldId="2147483688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7.194" v="2"/>
          <pc:sldLayoutMkLst>
            <pc:docMk/>
            <pc:sldMasterMk cId="3412726728" sldId="2147483672"/>
            <pc:sldLayoutMk cId="3206732051" sldId="2147483689"/>
          </pc:sldLayoutMkLst>
        </pc:sldLayoutChg>
      </pc:sldMasterChg>
      <pc:sldMasterChg chg="add del addSldLayout delSldLayout modSldLayout">
        <pc:chgData name="Adrian De Braga" userId="2728d3fef09fc48e" providerId="Windows Live" clId="Web-{4185EE39-1B4A-45DF-8C7D-F60AD5B0BA33}" dt="2019-12-03T15:20:49.163" v="3"/>
        <pc:sldMasterMkLst>
          <pc:docMk/>
          <pc:sldMasterMk cId="2695595111" sldId="2147483690"/>
        </pc:sldMasterMkLst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1388631855" sldId="214748369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2583295656" sldId="214748369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256776627" sldId="214748369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203564813" sldId="214748369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1667267485" sldId="214748369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3406088723" sldId="214748369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3626426759" sldId="2147483697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2317643042" sldId="2147483698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3138654261" sldId="2147483699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780614851" sldId="2147483700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390447032" sldId="214748370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927698102" sldId="214748370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196711479" sldId="214748370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1573432832" sldId="214748370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3876450372" sldId="214748370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705692855" sldId="214748370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49.163" v="3"/>
          <pc:sldLayoutMkLst>
            <pc:docMk/>
            <pc:sldMasterMk cId="2695595111" sldId="2147483690"/>
            <pc:sldLayoutMk cId="403675741" sldId="2147483707"/>
          </pc:sldLayoutMkLst>
        </pc:sldLayoutChg>
      </pc:sldMasterChg>
      <pc:sldMasterChg chg="add del addSldLayout delSldLayout modSldLayout">
        <pc:chgData name="Adrian De Braga" userId="2728d3fef09fc48e" providerId="Windows Live" clId="Web-{4185EE39-1B4A-45DF-8C7D-F60AD5B0BA33}" dt="2019-12-03T15:20:54.194" v="4"/>
        <pc:sldMasterMkLst>
          <pc:docMk/>
          <pc:sldMasterMk cId="559468951" sldId="2147483708"/>
        </pc:sldMasterMkLst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684814710" sldId="2147483709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2113137567" sldId="2147483710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3588881290" sldId="214748371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3167139457" sldId="214748371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4073953874" sldId="214748371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3376218564" sldId="214748371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1850437775" sldId="214748371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1402494421" sldId="214748371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3605979380" sldId="2147483717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3935459984" sldId="2147483718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4.194" v="4"/>
          <pc:sldLayoutMkLst>
            <pc:docMk/>
            <pc:sldMasterMk cId="559468951" sldId="2147483708"/>
            <pc:sldLayoutMk cId="1250618703" sldId="2147483719"/>
          </pc:sldLayoutMkLst>
        </pc:sldLayoutChg>
      </pc:sldMasterChg>
      <pc:sldMasterChg chg="add del addSldLayout delSldLayout modSldLayout">
        <pc:chgData name="Adrian De Braga" userId="2728d3fef09fc48e" providerId="Windows Live" clId="Web-{4185EE39-1B4A-45DF-8C7D-F60AD5B0BA33}" dt="2019-12-03T15:20:55.694" v="5"/>
        <pc:sldMasterMkLst>
          <pc:docMk/>
          <pc:sldMasterMk cId="16297233" sldId="2147483720"/>
        </pc:sldMasterMkLst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1959438858" sldId="214748372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528087032" sldId="214748372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2228080235" sldId="214748372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1209397247" sldId="214748372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3821398828" sldId="214748372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1065401759" sldId="214748372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2991367746" sldId="2147483727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3822935106" sldId="2147483728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3969664683" sldId="2147483729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740435444" sldId="2147483730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2860544732" sldId="214748373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522285677" sldId="214748373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3640047265" sldId="214748373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3153186851" sldId="214748373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148842234" sldId="214748373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2755274811" sldId="214748373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0:55.694" v="5"/>
          <pc:sldLayoutMkLst>
            <pc:docMk/>
            <pc:sldMasterMk cId="16297233" sldId="2147483720"/>
            <pc:sldLayoutMk cId="3766970321" sldId="2147483737"/>
          </pc:sldLayoutMkLst>
        </pc:sldLayoutChg>
      </pc:sldMasterChg>
      <pc:sldMasterChg chg="add del addSldLayout delSldLayout modSldLayout">
        <pc:chgData name="Adrian De Braga" userId="2728d3fef09fc48e" providerId="Windows Live" clId="Web-{4185EE39-1B4A-45DF-8C7D-F60AD5B0BA33}" dt="2019-12-03T15:21:00.945" v="6"/>
        <pc:sldMasterMkLst>
          <pc:docMk/>
          <pc:sldMasterMk cId="1345953197" sldId="2147483738"/>
        </pc:sldMasterMkLst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610048898" sldId="2147483739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4082680598" sldId="2147483740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2787625591" sldId="2147483741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830981398" sldId="2147483742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2357902636" sldId="2147483743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722706024" sldId="2147483744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788251797" sldId="2147483745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107066246" sldId="2147483746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863707102" sldId="2147483747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257541916" sldId="2147483748"/>
          </pc:sldLayoutMkLst>
        </pc:sldLayoutChg>
        <pc:sldLayoutChg chg="add del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1345953197" sldId="2147483738"/>
            <pc:sldLayoutMk cId="3035535145" sldId="2147483749"/>
          </pc:sldLayoutMkLst>
        </pc:sldLayoutChg>
      </pc:sldMasterChg>
      <pc:sldMasterChg chg="add addSldLayout modSldLayout">
        <pc:chgData name="Adrian De Braga" userId="2728d3fef09fc48e" providerId="Windows Live" clId="Web-{4185EE39-1B4A-45DF-8C7D-F60AD5B0BA33}" dt="2019-12-03T15:21:00.945" v="6"/>
        <pc:sldMasterMkLst>
          <pc:docMk/>
          <pc:sldMasterMk cId="2782826396" sldId="2147483750"/>
        </pc:sldMasterMkLst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1233101925" sldId="2147483751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2015816390" sldId="2147483752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816491572" sldId="2147483753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594809577" sldId="2147483754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4064561584" sldId="2147483755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3463960512" sldId="2147483756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560890187" sldId="2147483757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3955094999" sldId="2147483758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2321386887" sldId="2147483759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445143400" sldId="2147483760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2869810796" sldId="2147483761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657899504" sldId="2147483762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775669715" sldId="2147483763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266366599" sldId="2147483764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4145895171" sldId="2147483765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142479239" sldId="2147483766"/>
          </pc:sldLayoutMkLst>
        </pc:sldLayoutChg>
        <pc:sldLayoutChg chg="add mod replId">
          <pc:chgData name="Adrian De Braga" userId="2728d3fef09fc48e" providerId="Windows Live" clId="Web-{4185EE39-1B4A-45DF-8C7D-F60AD5B0BA33}" dt="2019-12-03T15:21:00.945" v="6"/>
          <pc:sldLayoutMkLst>
            <pc:docMk/>
            <pc:sldMasterMk cId="2782826396" sldId="2147483750"/>
            <pc:sldLayoutMk cId="439133492" sldId="2147483767"/>
          </pc:sldLayoutMkLst>
        </pc:sldLayoutChg>
      </pc:sldMasterChg>
    </pc:docChg>
  </pc:docChgLst>
  <pc:docChgLst>
    <pc:chgData name="Adrian De Braga" userId="2728d3fef09fc48e" providerId="Windows Live" clId="Web-{194109F9-B70A-4B0C-9506-5CFD42E3E6EF}"/>
    <pc:docChg chg="modSld">
      <pc:chgData name="Adrian De Braga" userId="2728d3fef09fc48e" providerId="Windows Live" clId="Web-{194109F9-B70A-4B0C-9506-5CFD42E3E6EF}" dt="2019-12-03T18:24:35.366" v="345" actId="20577"/>
      <pc:docMkLst>
        <pc:docMk/>
      </pc:docMkLst>
      <pc:sldChg chg="modSp">
        <pc:chgData name="Adrian De Braga" userId="2728d3fef09fc48e" providerId="Windows Live" clId="Web-{194109F9-B70A-4B0C-9506-5CFD42E3E6EF}" dt="2019-12-03T18:24:35.366" v="344" actId="20577"/>
        <pc:sldMkLst>
          <pc:docMk/>
          <pc:sldMk cId="1871602381" sldId="257"/>
        </pc:sldMkLst>
        <pc:spChg chg="mod">
          <ac:chgData name="Adrian De Braga" userId="2728d3fef09fc48e" providerId="Windows Live" clId="Web-{194109F9-B70A-4B0C-9506-5CFD42E3E6EF}" dt="2019-12-03T18:24:35.366" v="344" actId="20577"/>
          <ac:spMkLst>
            <pc:docMk/>
            <pc:sldMk cId="1871602381" sldId="257"/>
            <ac:spMk id="3" creationId="{565DC09E-B87C-47DD-83E0-A3AA6404C095}"/>
          </ac:spMkLst>
        </pc:spChg>
      </pc:sldChg>
      <pc:sldChg chg="modSp">
        <pc:chgData name="Adrian De Braga" userId="2728d3fef09fc48e" providerId="Windows Live" clId="Web-{194109F9-B70A-4B0C-9506-5CFD42E3E6EF}" dt="2019-12-03T18:23:30.288" v="285" actId="20577"/>
        <pc:sldMkLst>
          <pc:docMk/>
          <pc:sldMk cId="3671977628" sldId="260"/>
        </pc:sldMkLst>
        <pc:spChg chg="mod">
          <ac:chgData name="Adrian De Braga" userId="2728d3fef09fc48e" providerId="Windows Live" clId="Web-{194109F9-B70A-4B0C-9506-5CFD42E3E6EF}" dt="2019-12-03T18:23:30.288" v="285" actId="20577"/>
          <ac:spMkLst>
            <pc:docMk/>
            <pc:sldMk cId="3671977628" sldId="260"/>
            <ac:spMk id="8" creationId="{37631CB4-CC78-4D69-93D5-5300EC709E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89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6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9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9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6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6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 </a:t>
            </a:r>
            <a:r>
              <a:rPr lang="en-US"/>
              <a:t>sensor SmartHome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Adrian De Braga - N01153774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4E03-A156-4EAB-8930-2AD3C361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C09E-B87C-47DD-83E0-A3AA6404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Smarthome</a:t>
            </a:r>
            <a:r>
              <a:rPr lang="en-US" dirty="0"/>
              <a:t> heat sensor made to pair up with my teammates sensor to regulate room temperature in different locations.</a:t>
            </a:r>
          </a:p>
          <a:p>
            <a:endParaRPr lang="en-US" dirty="0"/>
          </a:p>
          <a:p>
            <a:r>
              <a:rPr lang="en-US" dirty="0"/>
              <a:t>Important to have regulated heating in all rooms in a house so that no room is hotter than the other.</a:t>
            </a:r>
          </a:p>
          <a:p>
            <a:endParaRPr lang="en-US" dirty="0"/>
          </a:p>
          <a:p>
            <a:r>
              <a:rPr lang="en-US" dirty="0"/>
              <a:t>Next semester will be able to keep logs for whenever the buzzer rings and connect to the software and other heat sensor to regulate </a:t>
            </a:r>
            <a:r>
              <a:rPr lang="en-US"/>
              <a:t>temperature.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0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F6E3-78A2-4193-BF5C-FA174351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6E80DB-8B70-4FDE-B175-4264C044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482659"/>
            <a:ext cx="8946541" cy="3335998"/>
          </a:xfrm>
        </p:spPr>
      </p:pic>
    </p:spTree>
    <p:extLst>
      <p:ext uri="{BB962C8B-B14F-4D97-AF65-F5344CB8AC3E}">
        <p14:creationId xmlns:p14="http://schemas.microsoft.com/office/powerpoint/2010/main" val="9782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4BAF-ADA7-4D03-AE23-7D86AB28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Schedule</a:t>
            </a:r>
          </a:p>
        </p:txBody>
      </p:sp>
      <p:pic>
        <p:nvPicPr>
          <p:cNvPr id="9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B6AE7DC-016B-487D-9E75-8F7103E1F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r="19900" b="-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631CB4-CC78-4D69-93D5-5300EC709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9312" y="3072385"/>
            <a:ext cx="375498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Issues with PCB design and soldering</a:t>
            </a:r>
          </a:p>
        </p:txBody>
      </p:sp>
    </p:spTree>
    <p:extLst>
      <p:ext uri="{BB962C8B-B14F-4D97-AF65-F5344CB8AC3E}">
        <p14:creationId xmlns:p14="http://schemas.microsoft.com/office/powerpoint/2010/main" val="367197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AFED0-47DE-4A85-A487-DB469EBF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Hardware - Readings</a:t>
            </a:r>
          </a:p>
        </p:txBody>
      </p: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3332E00A-A4B9-4DEA-8E45-0E4E99D6F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6245" r="23221" b="-1"/>
          <a:stretch/>
        </p:blipFill>
        <p:spPr>
          <a:xfrm>
            <a:off x="635458" y="640080"/>
            <a:ext cx="451759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913B6C-B8B8-489B-9B5C-2F2B31099F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152" r="-1" b="22062"/>
          <a:stretch/>
        </p:blipFill>
        <p:spPr>
          <a:xfrm>
            <a:off x="5299050" y="640080"/>
            <a:ext cx="451759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5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4412-EEE5-46F8-B978-9E4D5DE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AF5A-DF01-4750-ACDA-15A56066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Ceng252, tech 150, hands on and coding.</a:t>
            </a:r>
          </a:p>
          <a:p>
            <a:endParaRPr lang="en-US" dirty="0"/>
          </a:p>
          <a:p>
            <a:r>
              <a:rPr lang="en-US"/>
              <a:t>Voltage dividers and utilizing datasheets</a:t>
            </a:r>
          </a:p>
          <a:p>
            <a:endParaRPr lang="en-US"/>
          </a:p>
          <a:p>
            <a:r>
              <a:rPr lang="en-US"/>
              <a:t>Soldering and breadboarding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Heat sensor SmartHome</vt:lpstr>
      <vt:lpstr>Intro</vt:lpstr>
      <vt:lpstr>Budget</vt:lpstr>
      <vt:lpstr>Schedule</vt:lpstr>
      <vt:lpstr>Hardware - Readings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</cp:revision>
  <dcterms:created xsi:type="dcterms:W3CDTF">2019-12-03T14:19:35Z</dcterms:created>
  <dcterms:modified xsi:type="dcterms:W3CDTF">2019-12-03T19:00:40Z</dcterms:modified>
</cp:coreProperties>
</file>