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317" r:id="rId8"/>
    <p:sldId id="392" r:id="rId9"/>
    <p:sldId id="393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C1F38-7762-4B31-876D-BF7F72BAD51F}" v="2" dt="2022-05-27T02:33:3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25" autoAdjust="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.madrigal.morales@outlook.com" userId="3ec36ab53f08e925" providerId="LiveId" clId="{97BC1F38-7762-4B31-876D-BF7F72BAD51F}"/>
    <pc:docChg chg="undo custSel addSld delSld modSld">
      <pc:chgData name="jessica.madrigal.morales@outlook.com" userId="3ec36ab53f08e925" providerId="LiveId" clId="{97BC1F38-7762-4B31-876D-BF7F72BAD51F}" dt="2022-05-27T02:32:27.329" v="1731" actId="478"/>
      <pc:docMkLst>
        <pc:docMk/>
      </pc:docMkLst>
      <pc:sldChg chg="modSp mod">
        <pc:chgData name="jessica.madrigal.morales@outlook.com" userId="3ec36ab53f08e925" providerId="LiveId" clId="{97BC1F38-7762-4B31-876D-BF7F72BAD51F}" dt="2022-05-27T02:15:46.475" v="370" actId="20577"/>
        <pc:sldMkLst>
          <pc:docMk/>
          <pc:sldMk cId="752814286" sldId="257"/>
        </pc:sldMkLst>
        <pc:spChg chg="mod">
          <ac:chgData name="jessica.madrigal.morales@outlook.com" userId="3ec36ab53f08e925" providerId="LiveId" clId="{97BC1F38-7762-4B31-876D-BF7F72BAD51F}" dt="2022-05-27T02:15:46.475" v="370" actId="20577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jessica.madrigal.morales@outlook.com" userId="3ec36ab53f08e925" providerId="LiveId" clId="{97BC1F38-7762-4B31-876D-BF7F72BAD51F}" dt="2022-05-27T02:08:44.414" v="83" actId="20577"/>
          <ac:spMkLst>
            <pc:docMk/>
            <pc:sldMk cId="752814286" sldId="257"/>
            <ac:spMk id="3" creationId="{D9A11267-FC52-4990-8D98-010AFABA5544}"/>
          </ac:spMkLst>
        </pc:spChg>
      </pc:sldChg>
      <pc:sldChg chg="del">
        <pc:chgData name="jessica.madrigal.morales@outlook.com" userId="3ec36ab53f08e925" providerId="LiveId" clId="{97BC1F38-7762-4B31-876D-BF7F72BAD51F}" dt="2022-05-27T02:26:08.271" v="1171" actId="2696"/>
        <pc:sldMkLst>
          <pc:docMk/>
          <pc:sldMk cId="2979876663" sldId="268"/>
        </pc:sldMkLst>
      </pc:sldChg>
      <pc:sldChg chg="del">
        <pc:chgData name="jessica.madrigal.morales@outlook.com" userId="3ec36ab53f08e925" providerId="LiveId" clId="{97BC1F38-7762-4B31-876D-BF7F72BAD51F}" dt="2022-05-27T02:26:12.432" v="1173" actId="2696"/>
        <pc:sldMkLst>
          <pc:docMk/>
          <pc:sldMk cId="3891345585" sldId="270"/>
        </pc:sldMkLst>
      </pc:sldChg>
      <pc:sldChg chg="del">
        <pc:chgData name="jessica.madrigal.morales@outlook.com" userId="3ec36ab53f08e925" providerId="LiveId" clId="{97BC1F38-7762-4B31-876D-BF7F72BAD51F}" dt="2022-05-27T02:26:10.305" v="1172" actId="2696"/>
        <pc:sldMkLst>
          <pc:docMk/>
          <pc:sldMk cId="2624630061" sldId="272"/>
        </pc:sldMkLst>
      </pc:sldChg>
      <pc:sldChg chg="del">
        <pc:chgData name="jessica.madrigal.morales@outlook.com" userId="3ec36ab53f08e925" providerId="LiveId" clId="{97BC1F38-7762-4B31-876D-BF7F72BAD51F}" dt="2022-05-27T02:26:01.697" v="1168" actId="2696"/>
        <pc:sldMkLst>
          <pc:docMk/>
          <pc:sldMk cId="3740286033" sldId="277"/>
        </pc:sldMkLst>
      </pc:sldChg>
      <pc:sldChg chg="del">
        <pc:chgData name="jessica.madrigal.morales@outlook.com" userId="3ec36ab53f08e925" providerId="LiveId" clId="{97BC1F38-7762-4B31-876D-BF7F72BAD51F}" dt="2022-05-27T02:26:03.951" v="1169" actId="2696"/>
        <pc:sldMkLst>
          <pc:docMk/>
          <pc:sldMk cId="2496947791" sldId="278"/>
        </pc:sldMkLst>
      </pc:sldChg>
      <pc:sldChg chg="del">
        <pc:chgData name="jessica.madrigal.morales@outlook.com" userId="3ec36ab53f08e925" providerId="LiveId" clId="{97BC1F38-7762-4B31-876D-BF7F72BAD51F}" dt="2022-05-27T02:26:06.313" v="1170" actId="2696"/>
        <pc:sldMkLst>
          <pc:docMk/>
          <pc:sldMk cId="395518310" sldId="279"/>
        </pc:sldMkLst>
      </pc:sldChg>
      <pc:sldChg chg="del">
        <pc:chgData name="jessica.madrigal.morales@outlook.com" userId="3ec36ab53f08e925" providerId="LiveId" clId="{97BC1F38-7762-4B31-876D-BF7F72BAD51F}" dt="2022-05-27T02:26:14.210" v="1174" actId="2696"/>
        <pc:sldMkLst>
          <pc:docMk/>
          <pc:sldMk cId="1420547054" sldId="281"/>
        </pc:sldMkLst>
      </pc:sldChg>
      <pc:sldChg chg="addSp delSp modSp mod">
        <pc:chgData name="jessica.madrigal.morales@outlook.com" userId="3ec36ab53f08e925" providerId="LiveId" clId="{97BC1F38-7762-4B31-876D-BF7F72BAD51F}" dt="2022-05-27T02:28:54.861" v="1498" actId="478"/>
        <pc:sldMkLst>
          <pc:docMk/>
          <pc:sldMk cId="560021826" sldId="317"/>
        </pc:sldMkLst>
        <pc:spChg chg="del">
          <ac:chgData name="jessica.madrigal.morales@outlook.com" userId="3ec36ab53f08e925" providerId="LiveId" clId="{97BC1F38-7762-4B31-876D-BF7F72BAD51F}" dt="2022-05-27T02:28:53.243" v="1497" actId="478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jessica.madrigal.morales@outlook.com" userId="3ec36ab53f08e925" providerId="LiveId" clId="{97BC1F38-7762-4B31-876D-BF7F72BAD51F}" dt="2022-05-27T02:28:54.861" v="1498" actId="478"/>
          <ac:spMkLst>
            <pc:docMk/>
            <pc:sldMk cId="560021826" sldId="317"/>
            <ac:spMk id="3" creationId="{7F7F653B-90B5-4F47-A33F-93DCB2EF68C2}"/>
          </ac:spMkLst>
        </pc:spChg>
        <pc:spChg chg="add del mod">
          <ac:chgData name="jessica.madrigal.morales@outlook.com" userId="3ec36ab53f08e925" providerId="LiveId" clId="{97BC1F38-7762-4B31-876D-BF7F72BAD51F}" dt="2022-05-27T02:23:30.597" v="956" actId="478"/>
          <ac:spMkLst>
            <pc:docMk/>
            <pc:sldMk cId="560021826" sldId="317"/>
            <ac:spMk id="6" creationId="{FDC18D66-FD6E-4A7A-B8FC-227FC05E4718}"/>
          </ac:spMkLst>
        </pc:spChg>
        <pc:spChg chg="mod">
          <ac:chgData name="jessica.madrigal.morales@outlook.com" userId="3ec36ab53f08e925" providerId="LiveId" clId="{97BC1F38-7762-4B31-876D-BF7F72BAD51F}" dt="2022-05-27T02:24:45.669" v="1068" actId="255"/>
          <ac:spMkLst>
            <pc:docMk/>
            <pc:sldMk cId="560021826" sldId="317"/>
            <ac:spMk id="15" creationId="{40F1DF5B-353A-4270-8C10-6A1509441174}"/>
          </ac:spMkLst>
        </pc:spChg>
        <pc:spChg chg="del">
          <ac:chgData name="jessica.madrigal.morales@outlook.com" userId="3ec36ab53f08e925" providerId="LiveId" clId="{97BC1F38-7762-4B31-876D-BF7F72BAD51F}" dt="2022-05-27T02:23:26.791" v="955" actId="478"/>
          <ac:spMkLst>
            <pc:docMk/>
            <pc:sldMk cId="560021826" sldId="317"/>
            <ac:spMk id="16" creationId="{4BDCF583-1D5D-4235-97C2-39272B80A0B1}"/>
          </ac:spMkLst>
        </pc:spChg>
      </pc:sldChg>
      <pc:sldChg chg="del">
        <pc:chgData name="jessica.madrigal.morales@outlook.com" userId="3ec36ab53f08e925" providerId="LiveId" clId="{97BC1F38-7762-4B31-876D-BF7F72BAD51F}" dt="2022-05-27T02:26:16.495" v="1175" actId="2696"/>
        <pc:sldMkLst>
          <pc:docMk/>
          <pc:sldMk cId="3521561301" sldId="321"/>
        </pc:sldMkLst>
      </pc:sldChg>
      <pc:sldChg chg="addSp delSp modSp mod">
        <pc:chgData name="jessica.madrigal.morales@outlook.com" userId="3ec36ab53f08e925" providerId="LiveId" clId="{97BC1F38-7762-4B31-876D-BF7F72BAD51F}" dt="2022-05-27T02:28:59.146" v="1500" actId="478"/>
        <pc:sldMkLst>
          <pc:docMk/>
          <pc:sldMk cId="2158886557" sldId="384"/>
        </pc:sldMkLst>
        <pc:spChg chg="del">
          <ac:chgData name="jessica.madrigal.morales@outlook.com" userId="3ec36ab53f08e925" providerId="LiveId" clId="{97BC1F38-7762-4B31-876D-BF7F72BAD51F}" dt="2022-05-27T02:28:59.146" v="1500" actId="478"/>
          <ac:spMkLst>
            <pc:docMk/>
            <pc:sldMk cId="2158886557" sldId="384"/>
            <ac:spMk id="4" creationId="{0C329F70-04F7-4C70-BCF8-D4371F54EF2F}"/>
          </ac:spMkLst>
        </pc:spChg>
        <pc:spChg chg="del">
          <ac:chgData name="jessica.madrigal.morales@outlook.com" userId="3ec36ab53f08e925" providerId="LiveId" clId="{97BC1F38-7762-4B31-876D-BF7F72BAD51F}" dt="2022-05-27T02:28:57.569" v="1499" actId="478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jessica.madrigal.morales@outlook.com" userId="3ec36ab53f08e925" providerId="LiveId" clId="{97BC1F38-7762-4B31-876D-BF7F72BAD51F}" dt="2022-05-27T02:15:04.484" v="351" actId="478"/>
          <ac:spMkLst>
            <pc:docMk/>
            <pc:sldMk cId="2158886557" sldId="384"/>
            <ac:spMk id="8" creationId="{6353A9DE-E529-4437-9F55-B708EADBCECB}"/>
          </ac:spMkLst>
        </pc:spChg>
        <pc:spChg chg="add del mod">
          <ac:chgData name="jessica.madrigal.morales@outlook.com" userId="3ec36ab53f08e925" providerId="LiveId" clId="{97BC1F38-7762-4B31-876D-BF7F72BAD51F}" dt="2022-05-27T02:15:04.932" v="352" actId="478"/>
          <ac:spMkLst>
            <pc:docMk/>
            <pc:sldMk cId="2158886557" sldId="384"/>
            <ac:spMk id="10" creationId="{D982C3D8-856E-49AC-90BD-85BD84A6EB33}"/>
          </ac:spMkLst>
        </pc:spChg>
        <pc:spChg chg="del mod">
          <ac:chgData name="jessica.madrigal.morales@outlook.com" userId="3ec36ab53f08e925" providerId="LiveId" clId="{97BC1F38-7762-4B31-876D-BF7F72BAD51F}" dt="2022-05-27T02:17:28.413" v="428" actId="478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jessica.madrigal.morales@outlook.com" userId="3ec36ab53f08e925" providerId="LiveId" clId="{97BC1F38-7762-4B31-876D-BF7F72BAD51F}" dt="2022-05-27T02:17:48.589" v="448" actId="20577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jessica.madrigal.morales@outlook.com" userId="3ec36ab53f08e925" providerId="LiveId" clId="{97BC1F38-7762-4B31-876D-BF7F72BAD51F}" dt="2022-05-27T02:15:06.827" v="355" actId="478"/>
          <ac:spMkLst>
            <pc:docMk/>
            <pc:sldMk cId="2158886557" sldId="384"/>
            <ac:spMk id="14" creationId="{11093271-1B48-4EEA-9C52-A35A7D08E8F3}"/>
          </ac:spMkLst>
        </pc:spChg>
        <pc:spChg chg="add del mod">
          <ac:chgData name="jessica.madrigal.morales@outlook.com" userId="3ec36ab53f08e925" providerId="LiveId" clId="{97BC1F38-7762-4B31-876D-BF7F72BAD51F}" dt="2022-05-27T02:15:08.869" v="356" actId="478"/>
          <ac:spMkLst>
            <pc:docMk/>
            <pc:sldMk cId="2158886557" sldId="384"/>
            <ac:spMk id="16" creationId="{6D625E0E-EAE7-44F0-A06E-81271BB0879E}"/>
          </ac:spMkLst>
        </pc:spChg>
        <pc:spChg chg="add del mod">
          <ac:chgData name="jessica.madrigal.morales@outlook.com" userId="3ec36ab53f08e925" providerId="LiveId" clId="{97BC1F38-7762-4B31-876D-BF7F72BAD51F}" dt="2022-05-27T02:17:30.010" v="429" actId="478"/>
          <ac:spMkLst>
            <pc:docMk/>
            <pc:sldMk cId="2158886557" sldId="384"/>
            <ac:spMk id="19" creationId="{1641BAE2-8FF1-41C1-AD94-6E6E336EA269}"/>
          </ac:spMkLst>
        </pc:spChg>
        <pc:picChg chg="add mod">
          <ac:chgData name="jessica.madrigal.morales@outlook.com" userId="3ec36ab53f08e925" providerId="LiveId" clId="{97BC1F38-7762-4B31-876D-BF7F72BAD51F}" dt="2022-05-27T02:17:46.905" v="447" actId="14100"/>
          <ac:picMkLst>
            <pc:docMk/>
            <pc:sldMk cId="2158886557" sldId="384"/>
            <ac:picMk id="3" creationId="{479F28E8-3183-452F-A154-70662C754E91}"/>
          </ac:picMkLst>
        </pc:picChg>
        <pc:picChg chg="del">
          <ac:chgData name="jessica.madrigal.morales@outlook.com" userId="3ec36ab53f08e925" providerId="LiveId" clId="{97BC1F38-7762-4B31-876D-BF7F72BAD51F}" dt="2022-05-27T02:15:06.309" v="354" actId="478"/>
          <ac:picMkLst>
            <pc:docMk/>
            <pc:sldMk cId="2158886557" sldId="384"/>
            <ac:picMk id="18" creationId="{E2536017-F539-430C-A901-70AB81CA612A}"/>
          </ac:picMkLst>
        </pc:picChg>
        <pc:picChg chg="del">
          <ac:chgData name="jessica.madrigal.morales@outlook.com" userId="3ec36ab53f08e925" providerId="LiveId" clId="{97BC1F38-7762-4B31-876D-BF7F72BAD51F}" dt="2022-05-27T02:15:05.846" v="353" actId="478"/>
          <ac:picMkLst>
            <pc:docMk/>
            <pc:sldMk cId="2158886557" sldId="384"/>
            <ac:picMk id="20" creationId="{528A7D8D-1AB5-46C4-93FA-D92C2FD51692}"/>
          </ac:picMkLst>
        </pc:picChg>
        <pc:picChg chg="del">
          <ac:chgData name="jessica.madrigal.morales@outlook.com" userId="3ec36ab53f08e925" providerId="LiveId" clId="{97BC1F38-7762-4B31-876D-BF7F72BAD51F}" dt="2022-05-27T02:15:03.835" v="350" actId="478"/>
          <ac:picMkLst>
            <pc:docMk/>
            <pc:sldMk cId="2158886557" sldId="384"/>
            <ac:picMk id="23" creationId="{2B3C4F95-A0FA-45D9-BF43-1C398F65B891}"/>
          </ac:picMkLst>
        </pc:picChg>
        <pc:picChg chg="del">
          <ac:chgData name="jessica.madrigal.morales@outlook.com" userId="3ec36ab53f08e925" providerId="LiveId" clId="{97BC1F38-7762-4B31-876D-BF7F72BAD51F}" dt="2022-05-27T02:15:03.269" v="349" actId="478"/>
          <ac:picMkLst>
            <pc:docMk/>
            <pc:sldMk cId="2158886557" sldId="384"/>
            <ac:picMk id="25" creationId="{B7353C46-ACC1-4078-85C2-26B57B0E58B7}"/>
          </ac:picMkLst>
        </pc:picChg>
      </pc:sldChg>
      <pc:sldChg chg="delSp modSp mod">
        <pc:chgData name="jessica.madrigal.morales@outlook.com" userId="3ec36ab53f08e925" providerId="LiveId" clId="{97BC1F38-7762-4B31-876D-BF7F72BAD51F}" dt="2022-05-27T02:30:10.897" v="1609" actId="478"/>
        <pc:sldMkLst>
          <pc:docMk/>
          <pc:sldMk cId="2313234867" sldId="389"/>
        </pc:sldMkLst>
        <pc:spChg chg="mod">
          <ac:chgData name="jessica.madrigal.morales@outlook.com" userId="3ec36ab53f08e925" providerId="LiveId" clId="{97BC1F38-7762-4B31-876D-BF7F72BAD51F}" dt="2022-05-27T02:16:11.036" v="380" actId="20577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jessica.madrigal.morales@outlook.com" userId="3ec36ab53f08e925" providerId="LiveId" clId="{97BC1F38-7762-4B31-876D-BF7F72BAD51F}" dt="2022-05-27T02:16:02.255" v="376" actId="20577"/>
          <ac:spMkLst>
            <pc:docMk/>
            <pc:sldMk cId="2313234867" sldId="389"/>
            <ac:spMk id="3" creationId="{D3B60D6F-4D0F-4D33-B2A7-159C8583FF00}"/>
          </ac:spMkLst>
        </pc:spChg>
        <pc:spChg chg="del">
          <ac:chgData name="jessica.madrigal.morales@outlook.com" userId="3ec36ab53f08e925" providerId="LiveId" clId="{97BC1F38-7762-4B31-876D-BF7F72BAD51F}" dt="2022-05-27T02:30:10.897" v="1609" actId="478"/>
          <ac:spMkLst>
            <pc:docMk/>
            <pc:sldMk cId="2313234867" sldId="389"/>
            <ac:spMk id="13" creationId="{915FE2C5-E66A-4405-B19E-2C5C546C98E4}"/>
          </ac:spMkLst>
        </pc:spChg>
        <pc:spChg chg="del">
          <ac:chgData name="jessica.madrigal.morales@outlook.com" userId="3ec36ab53f08e925" providerId="LiveId" clId="{97BC1F38-7762-4B31-876D-BF7F72BAD51F}" dt="2022-05-27T02:30:08.637" v="1608" actId="478"/>
          <ac:spMkLst>
            <pc:docMk/>
            <pc:sldMk cId="2313234867" sldId="389"/>
            <ac:spMk id="14" creationId="{B01DF4D0-78BC-4C8C-9570-26F0B225433A}"/>
          </ac:spMkLst>
        </pc:spChg>
      </pc:sldChg>
      <pc:sldChg chg="addSp delSp modSp mod">
        <pc:chgData name="jessica.madrigal.morales@outlook.com" userId="3ec36ab53f08e925" providerId="LiveId" clId="{97BC1F38-7762-4B31-876D-BF7F72BAD51F}" dt="2022-05-27T02:26:29.348" v="1187" actId="478"/>
        <pc:sldMkLst>
          <pc:docMk/>
          <pc:sldMk cId="3247798845" sldId="391"/>
        </pc:sldMkLst>
        <pc:spChg chg="add del mod">
          <ac:chgData name="jessica.madrigal.morales@outlook.com" userId="3ec36ab53f08e925" providerId="LiveId" clId="{97BC1F38-7762-4B31-876D-BF7F72BAD51F}" dt="2022-05-27T02:26:26.411" v="1184" actId="478"/>
          <ac:spMkLst>
            <pc:docMk/>
            <pc:sldMk cId="3247798845" sldId="391"/>
            <ac:spMk id="3" creationId="{4FE738D5-4CF7-47D5-931E-41E12857185F}"/>
          </ac:spMkLst>
        </pc:spChg>
        <pc:spChg chg="del">
          <ac:chgData name="jessica.madrigal.morales@outlook.com" userId="3ec36ab53f08e925" providerId="LiveId" clId="{97BC1F38-7762-4B31-876D-BF7F72BAD51F}" dt="2022-05-27T02:26:27.939" v="1185" actId="478"/>
          <ac:spMkLst>
            <pc:docMk/>
            <pc:sldMk cId="3247798845" sldId="391"/>
            <ac:spMk id="4" creationId="{7823E305-6365-4345-8BD1-4A31C61D96CB}"/>
          </ac:spMkLst>
        </pc:spChg>
        <pc:spChg chg="del mod">
          <ac:chgData name="jessica.madrigal.morales@outlook.com" userId="3ec36ab53f08e925" providerId="LiveId" clId="{97BC1F38-7762-4B31-876D-BF7F72BAD51F}" dt="2022-05-27T02:26:29.348" v="1187" actId="478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jessica.madrigal.morales@outlook.com" userId="3ec36ab53f08e925" providerId="LiveId" clId="{97BC1F38-7762-4B31-876D-BF7F72BAD51F}" dt="2022-05-27T02:26:22.140" v="1182" actId="20577"/>
          <ac:spMkLst>
            <pc:docMk/>
            <pc:sldMk cId="3247798845" sldId="391"/>
            <ac:spMk id="22" creationId="{F8FAEED9-1ECD-45F9-87A0-9394BAEABB79}"/>
          </ac:spMkLst>
        </pc:spChg>
        <pc:spChg chg="del">
          <ac:chgData name="jessica.madrigal.morales@outlook.com" userId="3ec36ab53f08e925" providerId="LiveId" clId="{97BC1F38-7762-4B31-876D-BF7F72BAD51F}" dt="2022-05-27T02:26:25.337" v="1183" actId="478"/>
          <ac:spMkLst>
            <pc:docMk/>
            <pc:sldMk cId="3247798845" sldId="391"/>
            <ac:spMk id="23" creationId="{8E5E4638-9BCB-4C2E-914F-CC868E2020D5}"/>
          </ac:spMkLst>
        </pc:spChg>
      </pc:sldChg>
      <pc:sldChg chg="delSp modSp add mod">
        <pc:chgData name="jessica.madrigal.morales@outlook.com" userId="3ec36ab53f08e925" providerId="LiveId" clId="{97BC1F38-7762-4B31-876D-BF7F72BAD51F}" dt="2022-05-27T02:31:28.081" v="1721" actId="20577"/>
        <pc:sldMkLst>
          <pc:docMk/>
          <pc:sldMk cId="3746730051" sldId="392"/>
        </pc:sldMkLst>
        <pc:spChg chg="del mod">
          <ac:chgData name="jessica.madrigal.morales@outlook.com" userId="3ec36ab53f08e925" providerId="LiveId" clId="{97BC1F38-7762-4B31-876D-BF7F72BAD51F}" dt="2022-05-27T02:28:48.937" v="1496" actId="478"/>
          <ac:spMkLst>
            <pc:docMk/>
            <pc:sldMk cId="3746730051" sldId="392"/>
            <ac:spMk id="2" creationId="{2910D835-B454-4270-BB35-86A187307E6F}"/>
          </ac:spMkLst>
        </pc:spChg>
        <pc:spChg chg="del">
          <ac:chgData name="jessica.madrigal.morales@outlook.com" userId="3ec36ab53f08e925" providerId="LiveId" clId="{97BC1F38-7762-4B31-876D-BF7F72BAD51F}" dt="2022-05-27T02:28:44.422" v="1494" actId="478"/>
          <ac:spMkLst>
            <pc:docMk/>
            <pc:sldMk cId="3746730051" sldId="392"/>
            <ac:spMk id="3" creationId="{7F7F653B-90B5-4F47-A33F-93DCB2EF68C2}"/>
          </ac:spMkLst>
        </pc:spChg>
        <pc:spChg chg="mod">
          <ac:chgData name="jessica.madrigal.morales@outlook.com" userId="3ec36ab53f08e925" providerId="LiveId" clId="{97BC1F38-7762-4B31-876D-BF7F72BAD51F}" dt="2022-05-27T02:31:28.081" v="1721" actId="20577"/>
          <ac:spMkLst>
            <pc:docMk/>
            <pc:sldMk cId="3746730051" sldId="392"/>
            <ac:spMk id="15" creationId="{40F1DF5B-353A-4270-8C10-6A1509441174}"/>
          </ac:spMkLst>
        </pc:spChg>
      </pc:sldChg>
      <pc:sldChg chg="delSp modSp new mod">
        <pc:chgData name="jessica.madrigal.morales@outlook.com" userId="3ec36ab53f08e925" providerId="LiveId" clId="{97BC1F38-7762-4B31-876D-BF7F72BAD51F}" dt="2022-05-27T02:32:27.329" v="1731" actId="478"/>
        <pc:sldMkLst>
          <pc:docMk/>
          <pc:sldMk cId="53832279" sldId="393"/>
        </pc:sldMkLst>
        <pc:spChg chg="del">
          <ac:chgData name="jessica.madrigal.morales@outlook.com" userId="3ec36ab53f08e925" providerId="LiveId" clId="{97BC1F38-7762-4B31-876D-BF7F72BAD51F}" dt="2022-05-27T02:31:38.897" v="1724" actId="478"/>
          <ac:spMkLst>
            <pc:docMk/>
            <pc:sldMk cId="53832279" sldId="393"/>
            <ac:spMk id="2" creationId="{E180C166-D3A9-4BEE-BA09-D399D0FD83A7}"/>
          </ac:spMkLst>
        </pc:spChg>
        <pc:spChg chg="del">
          <ac:chgData name="jessica.madrigal.morales@outlook.com" userId="3ec36ab53f08e925" providerId="LiveId" clId="{97BC1F38-7762-4B31-876D-BF7F72BAD51F}" dt="2022-05-27T02:32:27.329" v="1731" actId="478"/>
          <ac:spMkLst>
            <pc:docMk/>
            <pc:sldMk cId="53832279" sldId="393"/>
            <ac:spMk id="3" creationId="{A4D21AB9-BA04-4B9B-815C-C6CD771A9D15}"/>
          </ac:spMkLst>
        </pc:spChg>
        <pc:spChg chg="del">
          <ac:chgData name="jessica.madrigal.morales@outlook.com" userId="3ec36ab53f08e925" providerId="LiveId" clId="{97BC1F38-7762-4B31-876D-BF7F72BAD51F}" dt="2022-05-27T02:32:25.673" v="1730" actId="478"/>
          <ac:spMkLst>
            <pc:docMk/>
            <pc:sldMk cId="53832279" sldId="393"/>
            <ac:spMk id="4" creationId="{921C0116-63F9-4658-B023-7A78E35C7165}"/>
          </ac:spMkLst>
        </pc:spChg>
        <pc:spChg chg="del">
          <ac:chgData name="jessica.madrigal.morales@outlook.com" userId="3ec36ab53f08e925" providerId="LiveId" clId="{97BC1F38-7762-4B31-876D-BF7F72BAD51F}" dt="2022-05-27T02:31:35.694" v="1723" actId="478"/>
          <ac:spMkLst>
            <pc:docMk/>
            <pc:sldMk cId="53832279" sldId="393"/>
            <ac:spMk id="6" creationId="{F3AD58CC-0D2A-479D-97E0-E596BA184324}"/>
          </ac:spMkLst>
        </pc:spChg>
        <pc:spChg chg="mod">
          <ac:chgData name="jessica.madrigal.morales@outlook.com" userId="3ec36ab53f08e925" providerId="LiveId" clId="{97BC1F38-7762-4B31-876D-BF7F72BAD51F}" dt="2022-05-27T02:32:16.709" v="1729" actId="20577"/>
          <ac:spMkLst>
            <pc:docMk/>
            <pc:sldMk cId="53832279" sldId="393"/>
            <ac:spMk id="7" creationId="{8ABD46B1-8792-4E0F-8CBF-476D297A590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Metodología</a:t>
            </a:r>
            <a:r>
              <a:rPr lang="en-US" dirty="0"/>
              <a:t> IBM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Adrian Delgado</a:t>
            </a:r>
          </a:p>
          <a:p>
            <a:r>
              <a:rPr lang="en-US" dirty="0"/>
              <a:t>Mario Garcia</a:t>
            </a:r>
          </a:p>
          <a:p>
            <a:r>
              <a:rPr lang="en-US" dirty="0"/>
              <a:t>Maria Leandro</a:t>
            </a:r>
          </a:p>
          <a:p>
            <a:r>
              <a:rPr lang="en-US" dirty="0"/>
              <a:t>Jessica Madrigal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metodología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Estrategia</a:t>
            </a:r>
            <a:r>
              <a:rPr lang="en-US" dirty="0"/>
              <a:t> general para </a:t>
            </a:r>
            <a:r>
              <a:rPr lang="en-US" dirty="0" err="1"/>
              <a:t>guiar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y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proporciona</a:t>
            </a:r>
            <a:r>
              <a:rPr lang="en-US" dirty="0"/>
              <a:t> a un </a:t>
            </a:r>
            <a:r>
              <a:rPr lang="en-US" dirty="0" err="1"/>
              <a:t>científico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un </a:t>
            </a:r>
            <a:r>
              <a:rPr lang="en-US" dirty="0" err="1"/>
              <a:t>marco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proceder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, </a:t>
            </a:r>
            <a:r>
              <a:rPr lang="en-US" dirty="0" err="1"/>
              <a:t>procesos</a:t>
            </a:r>
            <a:r>
              <a:rPr lang="en-US" dirty="0"/>
              <a:t> y </a:t>
            </a:r>
            <a:r>
              <a:rPr lang="en-US" dirty="0" err="1"/>
              <a:t>argumentos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5336976"/>
            <a:ext cx="6221412" cy="735212"/>
          </a:xfrm>
          <a:noFill/>
        </p:spPr>
        <p:txBody>
          <a:bodyPr>
            <a:normAutofit/>
          </a:bodyPr>
          <a:lstStyle/>
          <a:p>
            <a:r>
              <a:rPr lang="es-ES" dirty="0"/>
              <a:t>Se compone de 10 etapas que forman un proceso iterativo para el uso de datos para descubrir </a:t>
            </a:r>
            <a:r>
              <a:rPr lang="es-ES" dirty="0" err="1"/>
              <a:t>insights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79F28E8-3183-452F-A154-70662C75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5" y="785812"/>
            <a:ext cx="8619564" cy="39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0395043" cy="50275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1. </a:t>
            </a:r>
            <a:r>
              <a:rPr lang="en-US" sz="2400" dirty="0" err="1"/>
              <a:t>Comprensión</a:t>
            </a:r>
            <a:r>
              <a:rPr lang="en-US" sz="2400" dirty="0"/>
              <a:t> del </a:t>
            </a:r>
            <a:r>
              <a:rPr lang="en-US" sz="2400" dirty="0" err="1"/>
              <a:t>negocio</a:t>
            </a:r>
            <a:r>
              <a:rPr lang="en-US" sz="2400" dirty="0"/>
              <a:t>: </a:t>
            </a:r>
            <a:r>
              <a:rPr lang="en-US" sz="2400" dirty="0" err="1"/>
              <a:t>Definir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y </a:t>
            </a:r>
            <a:r>
              <a:rPr lang="en-US" sz="2400" dirty="0" err="1"/>
              <a:t>objetivos</a:t>
            </a:r>
            <a:r>
              <a:rPr lang="en-US" sz="2400" dirty="0"/>
              <a:t> del </a:t>
            </a:r>
            <a:r>
              <a:rPr lang="en-US" sz="2400" dirty="0" err="1"/>
              <a:t>proyecto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2. </a:t>
            </a:r>
            <a:r>
              <a:rPr lang="en-US" sz="2400" dirty="0" err="1"/>
              <a:t>Enfoque</a:t>
            </a:r>
            <a:r>
              <a:rPr lang="en-US" sz="2400" dirty="0"/>
              <a:t> </a:t>
            </a:r>
            <a:r>
              <a:rPr lang="en-US" sz="2400" dirty="0" err="1"/>
              <a:t>analítico</a:t>
            </a:r>
            <a:r>
              <a:rPr lang="en-US" sz="2400" dirty="0"/>
              <a:t>: </a:t>
            </a:r>
            <a:r>
              <a:rPr lang="en-US" sz="2400" dirty="0" err="1"/>
              <a:t>Técnicas</a:t>
            </a:r>
            <a:r>
              <a:rPr lang="en-US" sz="2400" dirty="0"/>
              <a:t> </a:t>
            </a:r>
            <a:r>
              <a:rPr lang="en-US" sz="2400" dirty="0" err="1"/>
              <a:t>estadísticas</a:t>
            </a:r>
            <a:r>
              <a:rPr lang="en-US" sz="2400" dirty="0"/>
              <a:t> y de </a:t>
            </a:r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automático</a:t>
            </a:r>
            <a:r>
              <a:rPr lang="en-US" sz="2400" dirty="0"/>
              <a:t> para </a:t>
            </a:r>
            <a:r>
              <a:rPr lang="en-US" sz="2400" dirty="0" err="1"/>
              <a:t>alcanzar</a:t>
            </a:r>
            <a:r>
              <a:rPr lang="en-US" sz="2400" dirty="0"/>
              <a:t> </a:t>
            </a:r>
            <a:r>
              <a:rPr lang="en-US" sz="2400" dirty="0" err="1"/>
              <a:t>objetivos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3. </a:t>
            </a:r>
            <a:r>
              <a:rPr lang="en-US" sz="2400" dirty="0" err="1"/>
              <a:t>Requisito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: </a:t>
            </a:r>
            <a:r>
              <a:rPr lang="en-US" sz="2400" dirty="0" err="1"/>
              <a:t>Contenido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, </a:t>
            </a:r>
            <a:r>
              <a:rPr lang="en-US" sz="2400" dirty="0" err="1"/>
              <a:t>formato</a:t>
            </a:r>
            <a:r>
              <a:rPr lang="en-US" sz="2400" dirty="0"/>
              <a:t> y </a:t>
            </a:r>
            <a:r>
              <a:rPr lang="en-US" sz="2400" dirty="0" err="1"/>
              <a:t>representaciones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4. </a:t>
            </a:r>
            <a:r>
              <a:rPr lang="en-US" sz="2400" dirty="0" err="1"/>
              <a:t>Recopilación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: </a:t>
            </a:r>
            <a:r>
              <a:rPr lang="en-US" sz="2400" dirty="0" err="1"/>
              <a:t>Identificar</a:t>
            </a:r>
            <a:r>
              <a:rPr lang="en-US" sz="2400" dirty="0"/>
              <a:t> y </a:t>
            </a:r>
            <a:r>
              <a:rPr lang="en-US" sz="2400" dirty="0" err="1"/>
              <a:t>reunir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recursos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disponibles</a:t>
            </a:r>
            <a:r>
              <a:rPr lang="en-US" sz="2400" dirty="0"/>
              <a:t> y </a:t>
            </a:r>
            <a:r>
              <a:rPr lang="en-US" sz="2400" dirty="0" err="1"/>
              <a:t>relevantes</a:t>
            </a:r>
            <a:r>
              <a:rPr lang="en-US" sz="2400" dirty="0"/>
              <a:t> para </a:t>
            </a:r>
            <a:r>
              <a:rPr lang="en-US" sz="2400" dirty="0" err="1"/>
              <a:t>dominio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5. </a:t>
            </a:r>
            <a:r>
              <a:rPr lang="en-US" sz="2400" dirty="0" err="1"/>
              <a:t>Comprensión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: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estadísticas</a:t>
            </a:r>
            <a:r>
              <a:rPr lang="en-US" sz="2400" dirty="0"/>
              <a:t> </a:t>
            </a:r>
            <a:r>
              <a:rPr lang="en-US" sz="2400" dirty="0" err="1"/>
              <a:t>descriptivas</a:t>
            </a:r>
            <a:r>
              <a:rPr lang="en-US" sz="2400" dirty="0"/>
              <a:t> y </a:t>
            </a:r>
            <a:r>
              <a:rPr lang="en-US" sz="2400" dirty="0" err="1"/>
              <a:t>técnicas</a:t>
            </a:r>
            <a:r>
              <a:rPr lang="en-US" sz="2400" dirty="0"/>
              <a:t> de </a:t>
            </a:r>
            <a:r>
              <a:rPr lang="en-US" sz="2400" dirty="0" err="1"/>
              <a:t>visualización</a:t>
            </a:r>
            <a:r>
              <a:rPr lang="en-US" sz="2400" dirty="0"/>
              <a:t>.</a:t>
            </a:r>
            <a:br>
              <a:rPr lang="en-US" dirty="0"/>
            </a:b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0395043" cy="50275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6. </a:t>
            </a:r>
            <a:r>
              <a:rPr lang="en-US" sz="2400" dirty="0" err="1"/>
              <a:t>Preparación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: </a:t>
            </a:r>
            <a:r>
              <a:rPr lang="en-US" sz="2400" dirty="0" err="1"/>
              <a:t>Limpieza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, combiner </a:t>
            </a:r>
            <a:r>
              <a:rPr lang="en-US" sz="2400" dirty="0" err="1"/>
              <a:t>datos</a:t>
            </a:r>
            <a:r>
              <a:rPr lang="en-US" sz="2400" dirty="0"/>
              <a:t> de multiples </a:t>
            </a:r>
            <a:r>
              <a:rPr lang="en-US" sz="2400" dirty="0" err="1"/>
              <a:t>fuentes</a:t>
            </a:r>
            <a:r>
              <a:rPr lang="en-US" sz="2400" dirty="0"/>
              <a:t> y </a:t>
            </a:r>
            <a:r>
              <a:rPr lang="en-US" sz="2400" dirty="0" err="1"/>
              <a:t>tranformarlas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variables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útiles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7. </a:t>
            </a:r>
            <a:r>
              <a:rPr lang="en-US" sz="2400" dirty="0" err="1"/>
              <a:t>Modelado</a:t>
            </a:r>
            <a:r>
              <a:rPr lang="en-US" sz="2400" dirty="0"/>
              <a:t>: </a:t>
            </a:r>
            <a:r>
              <a:rPr lang="en-US" sz="2400" dirty="0" err="1"/>
              <a:t>Desarrollar</a:t>
            </a:r>
            <a:r>
              <a:rPr lang="en-US" sz="2400" dirty="0"/>
              <a:t>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predictivos</a:t>
            </a:r>
            <a:r>
              <a:rPr lang="en-US" sz="2400" dirty="0"/>
              <a:t> o </a:t>
            </a:r>
            <a:r>
              <a:rPr lang="en-US" sz="2400" dirty="0" err="1"/>
              <a:t>descriptivos</a:t>
            </a:r>
            <a:r>
              <a:rPr lang="en-US" sz="2400" dirty="0"/>
              <a:t>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enfoque</a:t>
            </a:r>
            <a:r>
              <a:rPr lang="en-US" sz="2400" dirty="0"/>
              <a:t> de </a:t>
            </a:r>
            <a:r>
              <a:rPr lang="en-US" sz="2400" dirty="0" err="1"/>
              <a:t>análisis</a:t>
            </a:r>
            <a:r>
              <a:rPr lang="en-US" sz="2400" dirty="0"/>
              <a:t> </a:t>
            </a:r>
            <a:r>
              <a:rPr lang="en-US" sz="2400" dirty="0" err="1"/>
              <a:t>definido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8. </a:t>
            </a:r>
            <a:r>
              <a:rPr lang="en-US" sz="2400" dirty="0" err="1"/>
              <a:t>Evaluación</a:t>
            </a:r>
            <a:r>
              <a:rPr lang="en-US" sz="2400" dirty="0"/>
              <a:t>: </a:t>
            </a:r>
            <a:r>
              <a:rPr lang="en-US" sz="2400" dirty="0" err="1"/>
              <a:t>Comprender</a:t>
            </a:r>
            <a:r>
              <a:rPr lang="en-US" sz="2400" dirty="0"/>
              <a:t> la </a:t>
            </a:r>
            <a:r>
              <a:rPr lang="en-US" sz="2400" dirty="0" err="1"/>
              <a:t>calidad</a:t>
            </a:r>
            <a:r>
              <a:rPr lang="en-US" sz="2400" dirty="0"/>
              <a:t> y </a:t>
            </a:r>
            <a:r>
              <a:rPr lang="en-US" sz="2400" dirty="0" err="1"/>
              <a:t>garantizar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correcto</a:t>
            </a:r>
            <a:r>
              <a:rPr lang="en-US" sz="2400" dirty="0"/>
              <a:t> </a:t>
            </a:r>
            <a:r>
              <a:rPr lang="en-US" sz="2400" dirty="0" err="1"/>
              <a:t>abordaje</a:t>
            </a:r>
            <a:r>
              <a:rPr lang="en-US" sz="2400" dirty="0"/>
              <a:t> al </a:t>
            </a:r>
            <a:r>
              <a:rPr lang="en-US" sz="2400" dirty="0" err="1"/>
              <a:t>problema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9. </a:t>
            </a:r>
            <a:r>
              <a:rPr lang="en-US" sz="2400" dirty="0" err="1"/>
              <a:t>Implementación</a:t>
            </a:r>
            <a:r>
              <a:rPr lang="en-US" sz="2400" dirty="0"/>
              <a:t>: </a:t>
            </a:r>
            <a:r>
              <a:rPr lang="en-US" sz="2400" dirty="0" err="1"/>
              <a:t>Generalmente</a:t>
            </a:r>
            <a:r>
              <a:rPr lang="en-US" sz="2400" dirty="0"/>
              <a:t> involucre </a:t>
            </a:r>
            <a:r>
              <a:rPr lang="en-US" sz="2400" dirty="0" err="1"/>
              <a:t>grupos</a:t>
            </a:r>
            <a:r>
              <a:rPr lang="en-US" sz="2400" dirty="0"/>
              <a:t>, </a:t>
            </a:r>
            <a:r>
              <a:rPr lang="en-US" sz="2400" dirty="0" err="1"/>
              <a:t>habilidades</a:t>
            </a:r>
            <a:r>
              <a:rPr lang="en-US" sz="2400" dirty="0"/>
              <a:t> y </a:t>
            </a:r>
            <a:r>
              <a:rPr lang="en-US" sz="2400" dirty="0" err="1"/>
              <a:t>tecnologías</a:t>
            </a:r>
            <a:r>
              <a:rPr lang="en-US" sz="2400" dirty="0"/>
              <a:t> </a:t>
            </a:r>
            <a:r>
              <a:rPr lang="en-US" sz="2400" dirty="0" err="1"/>
              <a:t>adicionales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10. </a:t>
            </a:r>
            <a:r>
              <a:rPr lang="en-US" sz="2400" dirty="0" err="1"/>
              <a:t>Retroalimentación</a:t>
            </a:r>
            <a:r>
              <a:rPr lang="en-US" sz="2400" dirty="0"/>
              <a:t>: </a:t>
            </a:r>
            <a:r>
              <a:rPr lang="en-US" sz="2400" dirty="0" err="1"/>
              <a:t>Sirve</a:t>
            </a:r>
            <a:r>
              <a:rPr lang="en-US" sz="2400" dirty="0"/>
              <a:t> para </a:t>
            </a:r>
            <a:r>
              <a:rPr lang="en-US" sz="2400" dirty="0" err="1"/>
              <a:t>ajustar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modelo</a:t>
            </a:r>
            <a:r>
              <a:rPr lang="en-US" sz="2400" dirty="0"/>
              <a:t> al </a:t>
            </a:r>
            <a:r>
              <a:rPr lang="en-US" sz="2400" dirty="0" err="1"/>
              <a:t>mejorar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precisión</a:t>
            </a:r>
            <a:r>
              <a:rPr lang="en-US" sz="2400" dirty="0"/>
              <a:t> y </a:t>
            </a:r>
            <a:r>
              <a:rPr lang="en-US" sz="2400" dirty="0" err="1"/>
              <a:t>utilidad</a:t>
            </a:r>
            <a:r>
              <a:rPr lang="en-US" sz="2400" dirty="0"/>
              <a:t>.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3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9C927-2F5A-407A-BCC4-657E6291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ABD46B1-8792-4E0F-8CBF-476D297A5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237129"/>
            <a:ext cx="9615113" cy="4844811"/>
          </a:xfrm>
        </p:spPr>
        <p:txBody>
          <a:bodyPr/>
          <a:lstStyle/>
          <a:p>
            <a:r>
              <a:rPr lang="es-ES" b="0" i="0" dirty="0">
                <a:solidFill>
                  <a:srgbClr val="FFFFFF"/>
                </a:solidFill>
                <a:effectLst/>
                <a:latin typeface="-apple-system"/>
              </a:rPr>
              <a:t>Los científicos de datos vuelven frecuentemente a etapas previas para realizar ajustes a medida que van aprendiendo más sobre los datos y el modelado.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{593ED731-8212-4263-8175-B3DE969FA9A2}tf33713516_win32</Template>
  <TotalTime>28</TotalTime>
  <Words>275</Words>
  <Application>Microsoft Office PowerPoint</Application>
  <PresentationFormat>Widescreen</PresentationFormat>
  <Paragraphs>22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Gill Sans MT</vt:lpstr>
      <vt:lpstr>Walbaum Display</vt:lpstr>
      <vt:lpstr>3DFloatVTI</vt:lpstr>
      <vt:lpstr>Metodología IBM</vt:lpstr>
      <vt:lpstr>¿Qué es una metodología?</vt:lpstr>
      <vt:lpstr>PowerPoint Presentation</vt:lpstr>
      <vt:lpstr>1. Comprensión del negocio: Definir problema y objetivos del proyecto.  2. Enfoque analítico: Técnicas estadísticas y de aprendizaje automático para alcanzar objetivos. 3. Requisito de datos: Contenido de datos, formato y representaciones. 4. Recopilación de datos: Identificar y reunir los recursos de datos disponibles y relevantes para dominio del problema. 5. Comprensión de datos: Utiliza estadísticas descriptivas y técnicas de visualización. </vt:lpstr>
      <vt:lpstr>6. Preparación de datos: Limpieza de datos, combiner datos de multiples fuentes y tranformarlas en variables más útiles. 7. Modelado: Desarrollar modelos predictivos o descriptivos según el enfoque de análisis definido. 8. Evaluación: Comprender la calidad y garantizar el correcto abordaje al problema. 9. Implementación: Generalmente involucre grupos, habilidades y tecnologías adicionales. 10. Retroalimentación: Sirve para ajustar el modelo al mejorar su precisión y utilidad.</vt:lpstr>
      <vt:lpstr>PowerPoint Presentation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IBM</dc:title>
  <dc:creator>jessica.madrigal.morales@outlook.com</dc:creator>
  <cp:lastModifiedBy>jessica.madrigal.morales@outlook.com</cp:lastModifiedBy>
  <cp:revision>1</cp:revision>
  <dcterms:created xsi:type="dcterms:W3CDTF">2022-05-27T02:04:51Z</dcterms:created>
  <dcterms:modified xsi:type="dcterms:W3CDTF">2022-05-27T02:33:42Z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