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4"/>
    <p:sldMasterId id="2147483933" r:id="rId5"/>
  </p:sldMasterIdLst>
  <p:notesMasterIdLst>
    <p:notesMasterId r:id="rId19"/>
  </p:notesMasterIdLst>
  <p:handoutMasterIdLst>
    <p:handoutMasterId r:id="rId20"/>
  </p:handoutMasterIdLst>
  <p:sldIdLst>
    <p:sldId id="269" r:id="rId6"/>
    <p:sldId id="275" r:id="rId7"/>
    <p:sldId id="270" r:id="rId8"/>
    <p:sldId id="271" r:id="rId9"/>
    <p:sldId id="272" r:id="rId10"/>
    <p:sldId id="274" r:id="rId11"/>
    <p:sldId id="276" r:id="rId12"/>
    <p:sldId id="278" r:id="rId13"/>
    <p:sldId id="279" r:id="rId14"/>
    <p:sldId id="277" r:id="rId15"/>
    <p:sldId id="273" r:id="rId16"/>
    <p:sldId id="280" r:id="rId17"/>
    <p:sldId id="281" r:id="rId18"/>
  </p:sldIdLst>
  <p:sldSz cx="13442950" cy="7561263"/>
  <p:notesSz cx="6797675" cy="9926638"/>
  <p:defaultTextStyle>
    <a:defPPr>
      <a:defRPr lang="es-E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B7"/>
    <a:srgbClr val="FFD710"/>
    <a:srgbClr val="ED810C"/>
    <a:srgbClr val="0072C6"/>
    <a:srgbClr val="C01B37"/>
    <a:srgbClr val="4AAC33"/>
    <a:srgbClr val="BAD80A"/>
    <a:srgbClr val="FFFFFF"/>
    <a:srgbClr val="7FBA00"/>
    <a:srgbClr val="109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27" y="183"/>
      </p:cViewPr>
      <p:guideLst>
        <p:guide orient="horz" pos="2382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358" tIns="45679" rIns="91358" bIns="4567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358" tIns="45679" rIns="91358" bIns="45679" rtlCol="0"/>
          <a:lstStyle>
            <a:lvl1pPr algn="r">
              <a:defRPr sz="1200"/>
            </a:lvl1pPr>
          </a:lstStyle>
          <a:p>
            <a:fld id="{8F0A3707-6469-4BDB-90CE-F9370BC600B5}" type="datetimeFigureOut">
              <a:rPr lang="es-ES" smtClean="0"/>
              <a:pPr/>
              <a:t>28/06/2017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358" tIns="45679" rIns="91358" bIns="4567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358" tIns="45679" rIns="91358" bIns="45679" rtlCol="0" anchor="b"/>
          <a:lstStyle>
            <a:lvl1pPr algn="r">
              <a:defRPr sz="1200"/>
            </a:lvl1pPr>
          </a:lstStyle>
          <a:p>
            <a:fld id="{0EC6F335-D133-427E-879C-FABFFA6F143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358" tIns="45679" rIns="91358" bIns="4567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358" tIns="45679" rIns="91358" bIns="45679" rtlCol="0"/>
          <a:lstStyle>
            <a:lvl1pPr algn="r">
              <a:defRPr sz="1200"/>
            </a:lvl1pPr>
          </a:lstStyle>
          <a:p>
            <a:fld id="{62E56E3C-6678-4FF9-AB93-B470EA33FD64}" type="datetimeFigureOut">
              <a:rPr lang="es-ES" smtClean="0"/>
              <a:pPr/>
              <a:t>28/06/2017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8" tIns="45679" rIns="91358" bIns="45679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358" tIns="45679" rIns="91358" bIns="45679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358" tIns="45679" rIns="91358" bIns="45679" rtlCol="0" anchor="b"/>
          <a:lstStyle>
            <a:lvl1pPr algn="r">
              <a:defRPr sz="1200"/>
            </a:lvl1pPr>
          </a:lstStyle>
          <a:p>
            <a:fld id="{E3ABFDDF-F250-43EA-8D14-CBBE515FAD3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358" tIns="45679" rIns="91358" bIns="4567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2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99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06" y="2222948"/>
            <a:ext cx="3674402" cy="3387619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00051" y="2599241"/>
            <a:ext cx="5141304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99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199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199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199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199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199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199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03955" y="3732188"/>
            <a:ext cx="63367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99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9" y="1044329"/>
            <a:ext cx="3567668" cy="108011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58" y="-26096"/>
            <a:ext cx="3936047" cy="215545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12" name="Rectángulo 11"/>
          <p:cNvSpPr/>
          <p:nvPr userDrawn="1"/>
        </p:nvSpPr>
        <p:spPr>
          <a:xfrm>
            <a:off x="-33150" y="245535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1406" y="2473325"/>
            <a:ext cx="3674402" cy="3387619"/>
          </a:xfrm>
          <a:prstGeom prst="rect">
            <a:avLst/>
          </a:prstGeom>
        </p:spPr>
      </p:pic>
      <p:sp>
        <p:nvSpPr>
          <p:cNvPr id="21" name="CuadroTexto 20"/>
          <p:cNvSpPr txBox="1"/>
          <p:nvPr userDrawn="1"/>
        </p:nvSpPr>
        <p:spPr>
          <a:xfrm>
            <a:off x="500051" y="2599241"/>
            <a:ext cx="5141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20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20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20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20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20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2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2" name="CuadroTexto 21"/>
          <p:cNvSpPr txBox="1"/>
          <p:nvPr userDrawn="1"/>
        </p:nvSpPr>
        <p:spPr>
          <a:xfrm>
            <a:off x="503955" y="373218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55456" y="-26096"/>
            <a:ext cx="3936047" cy="215545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822" y="437844"/>
            <a:ext cx="4833753" cy="2390023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565904" y="6012879"/>
            <a:ext cx="9776497" cy="576064"/>
          </a:xfrm>
        </p:spPr>
        <p:txBody>
          <a:bodyPr>
            <a:noAutofit/>
          </a:bodyPr>
          <a:lstStyle>
            <a:lvl1pPr>
              <a:defRPr sz="3600" baseline="0"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565903" y="6660951"/>
            <a:ext cx="9683804" cy="432048"/>
          </a:xfrm>
        </p:spPr>
        <p:txBody>
          <a:bodyPr anchor="ctr">
            <a:normAutofit/>
          </a:bodyPr>
          <a:lstStyle>
            <a:lvl1pPr marL="0" marR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9">
                <a:solidFill>
                  <a:schemeClr val="tx1"/>
                </a:solidFill>
              </a:defRPr>
            </a:lvl1pPr>
            <a:lvl2pPr marL="497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99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Haga clic para modificar el estilo de subtítulo del patrón</a:t>
            </a:r>
            <a:endParaRPr kumimoji="0" lang="es-ES" sz="14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906051" y="7020991"/>
            <a:ext cx="1224137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6" name="Rectángulo 25"/>
          <p:cNvSpPr/>
          <p:nvPr userDrawn="1"/>
        </p:nvSpPr>
        <p:spPr>
          <a:xfrm>
            <a:off x="11906051" y="7020991"/>
            <a:ext cx="122413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3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0" y="-13759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6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rojo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8504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76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63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9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63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17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71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28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79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09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74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44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452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0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33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741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30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06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360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9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806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66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172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349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736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092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-26992" y="1"/>
            <a:ext cx="6783511" cy="7624570"/>
          </a:xfrm>
          <a:prstGeom prst="rect">
            <a:avLst/>
          </a:prstGeom>
        </p:spPr>
      </p:pic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-26993" y="0"/>
            <a:ext cx="6783511" cy="7624570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09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6721477" y="-27513"/>
            <a:ext cx="6783511" cy="76245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6721475" y="-27514"/>
            <a:ext cx="6783511" cy="76245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140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316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5903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9222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301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5090"/>
            <a:ext cx="5939637" cy="705367"/>
          </a:xfr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5904" y="2160458"/>
            <a:ext cx="5939637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844553" y="1455090"/>
            <a:ext cx="5941971" cy="705367"/>
          </a:xfrm>
        </p:spPr>
        <p:txBody>
          <a:bodyPr anchor="t"/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844553" y="2160458"/>
            <a:ext cx="5941971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0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485289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668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137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5903" y="423645"/>
            <a:ext cx="4422638" cy="105273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73106" y="396256"/>
            <a:ext cx="7514982" cy="62646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5903" y="1476377"/>
            <a:ext cx="4422638" cy="5184575"/>
          </a:xfrm>
        </p:spPr>
        <p:txBody>
          <a:bodyPr/>
          <a:lstStyle>
            <a:lvl1pPr marL="0" indent="0">
              <a:buNone/>
              <a:defRPr sz="1499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478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8357" y="5076775"/>
            <a:ext cx="7746238" cy="72008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48357" y="900057"/>
            <a:ext cx="7746238" cy="410471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97774" indent="0">
              <a:buNone/>
              <a:defRPr sz="3000"/>
            </a:lvl2pPr>
            <a:lvl3pPr marL="995548" indent="0">
              <a:buNone/>
              <a:defRPr sz="2600"/>
            </a:lvl3pPr>
            <a:lvl4pPr marL="1493322" indent="0">
              <a:buNone/>
              <a:defRPr sz="2199"/>
            </a:lvl4pPr>
            <a:lvl5pPr marL="1991096" indent="0">
              <a:buNone/>
              <a:defRPr sz="2199"/>
            </a:lvl5pPr>
            <a:lvl6pPr marL="2488869" indent="0">
              <a:buNone/>
              <a:defRPr sz="2199"/>
            </a:lvl6pPr>
            <a:lvl7pPr marL="2986644" indent="0">
              <a:buNone/>
              <a:defRPr sz="2199"/>
            </a:lvl7pPr>
            <a:lvl8pPr marL="3484418" indent="0">
              <a:buNone/>
              <a:defRPr sz="2199"/>
            </a:lvl8pPr>
            <a:lvl9pPr marL="3982193" indent="0">
              <a:buNone/>
              <a:defRPr sz="2199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48357" y="5796855"/>
            <a:ext cx="7746238" cy="864096"/>
          </a:xfrm>
        </p:spPr>
        <p:txBody>
          <a:bodyPr>
            <a:normAutofit/>
          </a:bodyPr>
          <a:lstStyle>
            <a:lvl1pPr marL="0" indent="0">
              <a:buNone/>
              <a:defRPr lang="es-ES" sz="1499" dirty="0" smtClean="0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002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1260352"/>
            <a:ext cx="11949051" cy="54006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856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795016" y="497406"/>
            <a:ext cx="1991509" cy="6163546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497406"/>
            <a:ext cx="10138590" cy="6163546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848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3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99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06" y="2222949"/>
            <a:ext cx="3674402" cy="3387619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00051" y="2599243"/>
            <a:ext cx="5141304" cy="107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98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198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198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8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198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8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198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198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198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03955" y="3732188"/>
            <a:ext cx="63367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99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9" y="1044331"/>
            <a:ext cx="3567668" cy="108011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59" y="-26096"/>
            <a:ext cx="3936047" cy="215545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12" name="Rectángulo 11"/>
          <p:cNvSpPr/>
          <p:nvPr userDrawn="1"/>
        </p:nvSpPr>
        <p:spPr>
          <a:xfrm>
            <a:off x="-33149" y="245535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99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1406" y="2222948"/>
            <a:ext cx="3674402" cy="3387619"/>
          </a:xfrm>
          <a:prstGeom prst="rect">
            <a:avLst/>
          </a:prstGeom>
        </p:spPr>
      </p:pic>
      <p:sp>
        <p:nvSpPr>
          <p:cNvPr id="21" name="CuadroTexto 20"/>
          <p:cNvSpPr txBox="1"/>
          <p:nvPr userDrawn="1"/>
        </p:nvSpPr>
        <p:spPr>
          <a:xfrm>
            <a:off x="500051" y="2599241"/>
            <a:ext cx="5141304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99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199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199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199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199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199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199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2" name="CuadroTexto 21"/>
          <p:cNvSpPr txBox="1"/>
          <p:nvPr userDrawn="1"/>
        </p:nvSpPr>
        <p:spPr>
          <a:xfrm>
            <a:off x="503955" y="3732188"/>
            <a:ext cx="63367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99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55458" y="-26096"/>
            <a:ext cx="3936047" cy="215545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821" y="437844"/>
            <a:ext cx="4833753" cy="2390023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565905" y="6012879"/>
            <a:ext cx="9776497" cy="576064"/>
          </a:xfrm>
        </p:spPr>
        <p:txBody>
          <a:bodyPr>
            <a:noAutofit/>
          </a:bodyPr>
          <a:lstStyle>
            <a:lvl1pPr>
              <a:defRPr sz="3600" baseline="0"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565903" y="6660951"/>
            <a:ext cx="9683804" cy="432048"/>
          </a:xfrm>
        </p:spPr>
        <p:txBody>
          <a:bodyPr anchor="ctr">
            <a:normAutofit/>
          </a:bodyPr>
          <a:lstStyle>
            <a:lvl1pPr marL="0" marR="0" indent="0" algn="l" defTabSz="99540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8">
                <a:solidFill>
                  <a:schemeClr val="tx1"/>
                </a:solidFill>
              </a:defRPr>
            </a:lvl1pPr>
            <a:lvl2pPr marL="497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3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9540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98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Haga clic para modificar el estilo de subtítulo del patrón</a:t>
            </a:r>
            <a:endParaRPr kumimoji="0" lang="es-ES" sz="1498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906052" y="7020991"/>
            <a:ext cx="1224137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6" name="Rectángulo 25"/>
          <p:cNvSpPr/>
          <p:nvPr userDrawn="1"/>
        </p:nvSpPr>
        <p:spPr>
          <a:xfrm>
            <a:off x="11906051" y="7020991"/>
            <a:ext cx="1224137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27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5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3" y="1260477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30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5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3" y="1260477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40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5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3" y="1260477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43502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439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5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3" y="1260477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36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5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3" y="1260477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22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565905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6"/>
          <p:cNvSpPr>
            <a:spLocks noGrp="1"/>
          </p:cNvSpPr>
          <p:nvPr>
            <p:ph sz="quarter" idx="11"/>
          </p:nvPr>
        </p:nvSpPr>
        <p:spPr>
          <a:xfrm>
            <a:off x="565153" y="1260477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0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5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on azul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98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-13759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4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rojo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1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4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4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40582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1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179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7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5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496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5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3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90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2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5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4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5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9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7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63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2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5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4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5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91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5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3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1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24006" y="-27512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5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4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5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093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5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3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9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7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Triángulo isósceles 11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02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2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5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4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5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5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3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970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046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5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3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16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2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5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4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5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31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7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6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2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5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4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5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76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5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3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28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2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5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4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5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57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5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3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7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7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30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2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5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4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5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39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10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5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3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3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722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-26991" y="2"/>
            <a:ext cx="6783511" cy="7624570"/>
          </a:xfrm>
          <a:prstGeom prst="rect">
            <a:avLst/>
          </a:prstGeom>
        </p:spPr>
      </p:pic>
      <p:sp>
        <p:nvSpPr>
          <p:cNvPr id="8" name="Triángulo isósceles 7"/>
          <p:cNvSpPr/>
          <p:nvPr/>
        </p:nvSpPr>
        <p:spPr>
          <a:xfrm rot="1834289" flipH="1">
            <a:off x="6512595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4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5"/>
            <a:ext cx="5935662" cy="51852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-26992" y="1"/>
            <a:ext cx="6783511" cy="7624570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5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6721478" y="-27512"/>
            <a:ext cx="6783511" cy="76245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5"/>
            <a:ext cx="5935662" cy="51335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6721477" y="-27513"/>
            <a:ext cx="6783511" cy="76245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3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806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5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8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5903" y="1454845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9222" y="1454845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5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z="1000" smtClean="0">
                <a:cs typeface="Segoe UI Light" panose="020B0502040204020203" pitchFamily="34" charset="0"/>
              </a:rPr>
              <a:pPr/>
              <a:t>‹Nº›</a:t>
            </a:fld>
            <a:endParaRPr lang="es-ES" sz="100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82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6" y="1455090"/>
            <a:ext cx="5939637" cy="705367"/>
          </a:xfr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97703" indent="0">
              <a:buNone/>
              <a:defRPr sz="2198" b="1"/>
            </a:lvl2pPr>
            <a:lvl3pPr marL="995405" indent="0">
              <a:buNone/>
              <a:defRPr sz="2000" b="1"/>
            </a:lvl3pPr>
            <a:lvl4pPr marL="1493109" indent="0">
              <a:buNone/>
              <a:defRPr sz="1700" b="1"/>
            </a:lvl4pPr>
            <a:lvl5pPr marL="1990812" indent="0">
              <a:buNone/>
              <a:defRPr sz="1700" b="1"/>
            </a:lvl5pPr>
            <a:lvl6pPr marL="2488513" indent="0">
              <a:buNone/>
              <a:defRPr sz="1700" b="1"/>
            </a:lvl6pPr>
            <a:lvl7pPr marL="2986217" indent="0">
              <a:buNone/>
              <a:defRPr sz="1700" b="1"/>
            </a:lvl7pPr>
            <a:lvl8pPr marL="3483921" indent="0">
              <a:buNone/>
              <a:defRPr sz="1700" b="1"/>
            </a:lvl8pPr>
            <a:lvl9pPr marL="3981625" indent="0">
              <a:buNone/>
              <a:defRPr sz="17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5906" y="2160459"/>
            <a:ext cx="5939637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844553" y="1455090"/>
            <a:ext cx="5941971" cy="705367"/>
          </a:xfrm>
        </p:spPr>
        <p:txBody>
          <a:bodyPr anchor="t"/>
          <a:lstStyle>
            <a:lvl1pPr marL="0" indent="0">
              <a:buNone/>
              <a:defRPr sz="1600" b="1"/>
            </a:lvl1pPr>
            <a:lvl2pPr marL="497703" indent="0">
              <a:buNone/>
              <a:defRPr sz="2198" b="1"/>
            </a:lvl2pPr>
            <a:lvl3pPr marL="995405" indent="0">
              <a:buNone/>
              <a:defRPr sz="2000" b="1"/>
            </a:lvl3pPr>
            <a:lvl4pPr marL="1493109" indent="0">
              <a:buNone/>
              <a:defRPr sz="1700" b="1"/>
            </a:lvl4pPr>
            <a:lvl5pPr marL="1990812" indent="0">
              <a:buNone/>
              <a:defRPr sz="1700" b="1"/>
            </a:lvl5pPr>
            <a:lvl6pPr marL="2488513" indent="0">
              <a:buNone/>
              <a:defRPr sz="1700" b="1"/>
            </a:lvl6pPr>
            <a:lvl7pPr marL="2986217" indent="0">
              <a:buNone/>
              <a:defRPr sz="1700" b="1"/>
            </a:lvl7pPr>
            <a:lvl8pPr marL="3483921" indent="0">
              <a:buNone/>
              <a:defRPr sz="1700" b="1"/>
            </a:lvl8pPr>
            <a:lvl9pPr marL="3981625" indent="0">
              <a:buNone/>
              <a:defRPr sz="17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844553" y="2160459"/>
            <a:ext cx="5941971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número de diapositiva 3"/>
          <p:cNvSpPr txBox="1">
            <a:spLocks/>
          </p:cNvSpPr>
          <p:nvPr userDrawn="1"/>
        </p:nvSpPr>
        <p:spPr>
          <a:xfrm>
            <a:off x="565905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z="1000" smtClean="0">
                <a:cs typeface="Segoe UI Light" panose="020B0502040204020203" pitchFamily="34" charset="0"/>
              </a:rPr>
              <a:pPr/>
              <a:t>‹Nº›</a:t>
            </a:fld>
            <a:endParaRPr lang="es-ES" sz="100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2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5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14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90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5903" y="423645"/>
            <a:ext cx="4422638" cy="105273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73106" y="396257"/>
            <a:ext cx="7514982" cy="62646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98"/>
            </a:lvl6pPr>
            <a:lvl7pPr>
              <a:defRPr sz="2198"/>
            </a:lvl7pPr>
            <a:lvl8pPr>
              <a:defRPr sz="2198"/>
            </a:lvl8pPr>
            <a:lvl9pPr>
              <a:defRPr sz="2198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5903" y="1476378"/>
            <a:ext cx="4422638" cy="5184575"/>
          </a:xfrm>
        </p:spPr>
        <p:txBody>
          <a:bodyPr/>
          <a:lstStyle>
            <a:lvl1pPr marL="0" indent="0">
              <a:buNone/>
              <a:defRPr sz="1498"/>
            </a:lvl1pPr>
            <a:lvl2pPr marL="497703" indent="0">
              <a:buNone/>
              <a:defRPr sz="1300"/>
            </a:lvl2pPr>
            <a:lvl3pPr marL="995405" indent="0">
              <a:buNone/>
              <a:defRPr sz="1100"/>
            </a:lvl3pPr>
            <a:lvl4pPr marL="1493109" indent="0">
              <a:buNone/>
              <a:defRPr sz="1000"/>
            </a:lvl4pPr>
            <a:lvl5pPr marL="1990812" indent="0">
              <a:buNone/>
              <a:defRPr sz="1000"/>
            </a:lvl5pPr>
            <a:lvl6pPr marL="2488513" indent="0">
              <a:buNone/>
              <a:defRPr sz="1000"/>
            </a:lvl6pPr>
            <a:lvl7pPr marL="2986217" indent="0">
              <a:buNone/>
              <a:defRPr sz="1000"/>
            </a:lvl7pPr>
            <a:lvl8pPr marL="3483921" indent="0">
              <a:buNone/>
              <a:defRPr sz="1000"/>
            </a:lvl8pPr>
            <a:lvl9pPr marL="3981625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5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z="1000" smtClean="0">
                <a:cs typeface="Segoe UI Light" panose="020B0502040204020203" pitchFamily="34" charset="0"/>
              </a:rPr>
              <a:pPr/>
              <a:t>‹Nº›</a:t>
            </a:fld>
            <a:endParaRPr lang="es-ES" sz="100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25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8357" y="5076775"/>
            <a:ext cx="7746238" cy="72008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48357" y="900057"/>
            <a:ext cx="7746238" cy="410471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97703" indent="0">
              <a:buNone/>
              <a:defRPr sz="3000"/>
            </a:lvl2pPr>
            <a:lvl3pPr marL="995405" indent="0">
              <a:buNone/>
              <a:defRPr sz="2600"/>
            </a:lvl3pPr>
            <a:lvl4pPr marL="1493109" indent="0">
              <a:buNone/>
              <a:defRPr sz="2198"/>
            </a:lvl4pPr>
            <a:lvl5pPr marL="1990812" indent="0">
              <a:buNone/>
              <a:defRPr sz="2198"/>
            </a:lvl5pPr>
            <a:lvl6pPr marL="2488513" indent="0">
              <a:buNone/>
              <a:defRPr sz="2198"/>
            </a:lvl6pPr>
            <a:lvl7pPr marL="2986217" indent="0">
              <a:buNone/>
              <a:defRPr sz="2198"/>
            </a:lvl7pPr>
            <a:lvl8pPr marL="3483921" indent="0">
              <a:buNone/>
              <a:defRPr sz="2198"/>
            </a:lvl8pPr>
            <a:lvl9pPr marL="3981625" indent="0">
              <a:buNone/>
              <a:defRPr sz="2198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48357" y="5796855"/>
            <a:ext cx="7746238" cy="864096"/>
          </a:xfrm>
        </p:spPr>
        <p:txBody>
          <a:bodyPr>
            <a:normAutofit/>
          </a:bodyPr>
          <a:lstStyle>
            <a:lvl1pPr marL="0" indent="0">
              <a:buNone/>
              <a:defRPr lang="es-ES" sz="1498" dirty="0" smtClean="0"/>
            </a:lvl1pPr>
            <a:lvl2pPr marL="497703" indent="0">
              <a:buNone/>
              <a:defRPr sz="1300"/>
            </a:lvl2pPr>
            <a:lvl3pPr marL="995405" indent="0">
              <a:buNone/>
              <a:defRPr sz="1100"/>
            </a:lvl3pPr>
            <a:lvl4pPr marL="1493109" indent="0">
              <a:buNone/>
              <a:defRPr sz="1000"/>
            </a:lvl4pPr>
            <a:lvl5pPr marL="1990812" indent="0">
              <a:buNone/>
              <a:defRPr sz="1000"/>
            </a:lvl5pPr>
            <a:lvl6pPr marL="2488513" indent="0">
              <a:buNone/>
              <a:defRPr sz="1000"/>
            </a:lvl6pPr>
            <a:lvl7pPr marL="2986217" indent="0">
              <a:buNone/>
              <a:defRPr sz="1000"/>
            </a:lvl7pPr>
            <a:lvl8pPr marL="3483921" indent="0">
              <a:buNone/>
              <a:defRPr sz="1000"/>
            </a:lvl8pPr>
            <a:lvl9pPr marL="3981625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5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z="1000" smtClean="0">
                <a:cs typeface="Segoe UI Light" panose="020B0502040204020203" pitchFamily="34" charset="0"/>
              </a:rPr>
              <a:pPr/>
              <a:t>‹Nº›</a:t>
            </a:fld>
            <a:endParaRPr lang="es-ES" sz="100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8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1260353"/>
            <a:ext cx="11949051" cy="54006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5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z="1000" smtClean="0">
                <a:cs typeface="Segoe UI Light" panose="020B0502040204020203" pitchFamily="34" charset="0"/>
              </a:rPr>
              <a:pPr/>
              <a:t>‹Nº›</a:t>
            </a:fld>
            <a:endParaRPr lang="es-ES" sz="100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1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on azul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48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795017" y="497407"/>
            <a:ext cx="1991509" cy="6163546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497407"/>
            <a:ext cx="10138590" cy="6163546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5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z="1000" smtClean="0">
                <a:cs typeface="Segoe UI Light" panose="020B0502040204020203" pitchFamily="34" charset="0"/>
              </a:rPr>
              <a:pPr/>
              <a:t>‹Nº›</a:t>
            </a:fld>
            <a:endParaRPr lang="es-ES" sz="100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83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472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42" Type="http://schemas.openxmlformats.org/officeDocument/2006/relationships/slideLayout" Target="../slideLayouts/slideLayout87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45" Type="http://schemas.openxmlformats.org/officeDocument/2006/relationships/slideLayout" Target="../slideLayouts/slideLayout90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4" Type="http://schemas.openxmlformats.org/officeDocument/2006/relationships/slideLayout" Target="../slideLayouts/slideLayout89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43" Type="http://schemas.openxmlformats.org/officeDocument/2006/relationships/slideLayout" Target="../slideLayouts/slideLayout88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Relationship Id="rId4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65.xml"/><Relationship Id="rId41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4844"/>
            <a:ext cx="12220621" cy="520610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2050067" y="7131542"/>
            <a:ext cx="964794" cy="183489"/>
          </a:xfrm>
          <a:prstGeom prst="rect">
            <a:avLst/>
          </a:prstGeom>
        </p:spPr>
      </p:pic>
      <p:sp>
        <p:nvSpPr>
          <p:cNvPr id="7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47"/>
          <a:stretch>
            <a:fillRect/>
          </a:stretch>
        </p:blipFill>
        <p:spPr>
          <a:xfrm>
            <a:off x="12050067" y="7131541"/>
            <a:ext cx="964794" cy="18348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 flipH="1">
            <a:off x="13696091" y="6822774"/>
            <a:ext cx="617533" cy="617533"/>
          </a:xfrm>
          <a:prstGeom prst="rect">
            <a:avLst/>
          </a:prstGeom>
          <a:solidFill>
            <a:srgbClr val="4AA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 userDrawn="1"/>
        </p:nvSpPr>
        <p:spPr>
          <a:xfrm flipH="1">
            <a:off x="13696091" y="6138951"/>
            <a:ext cx="617533" cy="61753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 userDrawn="1"/>
        </p:nvSpPr>
        <p:spPr>
          <a:xfrm flipH="1">
            <a:off x="13696091" y="5455126"/>
            <a:ext cx="617533" cy="61753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 userDrawn="1"/>
        </p:nvSpPr>
        <p:spPr>
          <a:xfrm flipH="1">
            <a:off x="13696091" y="4771301"/>
            <a:ext cx="617533" cy="617533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 userDrawn="1"/>
        </p:nvSpPr>
        <p:spPr>
          <a:xfrm flipH="1">
            <a:off x="13696091" y="4087476"/>
            <a:ext cx="617533" cy="61753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 userDrawn="1"/>
        </p:nvSpPr>
        <p:spPr>
          <a:xfrm flipH="1">
            <a:off x="13696091" y="3403651"/>
            <a:ext cx="617533" cy="617533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 userDrawn="1"/>
        </p:nvSpPr>
        <p:spPr>
          <a:xfrm flipH="1">
            <a:off x="13696091" y="2719826"/>
            <a:ext cx="617533" cy="61753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 userDrawn="1"/>
        </p:nvSpPr>
        <p:spPr>
          <a:xfrm flipH="1">
            <a:off x="13696091" y="2036001"/>
            <a:ext cx="617533" cy="61753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 userDrawn="1"/>
        </p:nvSpPr>
        <p:spPr>
          <a:xfrm flipH="1">
            <a:off x="13696091" y="1352176"/>
            <a:ext cx="617533" cy="61753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 userDrawn="1"/>
        </p:nvSpPr>
        <p:spPr>
          <a:xfrm flipH="1">
            <a:off x="13696091" y="668351"/>
            <a:ext cx="617533" cy="617533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 userDrawn="1"/>
        </p:nvSpPr>
        <p:spPr>
          <a:xfrm flipH="1">
            <a:off x="13696091" y="-15474"/>
            <a:ext cx="617533" cy="617533"/>
          </a:xfrm>
          <a:prstGeom prst="rect">
            <a:avLst/>
          </a:prstGeom>
          <a:solidFill>
            <a:srgbClr val="0EA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44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  <p:sldLayoutId id="2147483906" r:id="rId21"/>
    <p:sldLayoutId id="2147483907" r:id="rId22"/>
    <p:sldLayoutId id="2147483908" r:id="rId23"/>
    <p:sldLayoutId id="2147483909" r:id="rId24"/>
    <p:sldLayoutId id="2147483910" r:id="rId25"/>
    <p:sldLayoutId id="2147483911" r:id="rId26"/>
    <p:sldLayoutId id="2147483912" r:id="rId27"/>
    <p:sldLayoutId id="2147483913" r:id="rId28"/>
    <p:sldLayoutId id="2147483914" r:id="rId29"/>
    <p:sldLayoutId id="2147483915" r:id="rId30"/>
    <p:sldLayoutId id="2147483916" r:id="rId31"/>
    <p:sldLayoutId id="2147483917" r:id="rId32"/>
    <p:sldLayoutId id="2147483918" r:id="rId33"/>
    <p:sldLayoutId id="2147483919" r:id="rId34"/>
    <p:sldLayoutId id="2147483920" r:id="rId35"/>
    <p:sldLayoutId id="2147483921" r:id="rId36"/>
    <p:sldLayoutId id="2147483922" r:id="rId37"/>
    <p:sldLayoutId id="2147483923" r:id="rId38"/>
    <p:sldLayoutId id="2147483924" r:id="rId39"/>
    <p:sldLayoutId id="2147483925" r:id="rId40"/>
    <p:sldLayoutId id="2147483926" r:id="rId41"/>
    <p:sldLayoutId id="2147483927" r:id="rId42"/>
    <p:sldLayoutId id="2147483928" r:id="rId43"/>
    <p:sldLayoutId id="2147483929" r:id="rId44"/>
    <p:sldLayoutId id="2147483930" r:id="rId45"/>
  </p:sldLayoutIdLst>
  <p:hf hdr="0" ftr="0" dt="0"/>
  <p:txStyles>
    <p:titleStyle>
      <a:lvl1pPr algn="l" defTabSz="995548" rtl="0" eaLnBrk="1" latinLnBrk="0" hangingPunct="1">
        <a:spcBef>
          <a:spcPct val="0"/>
        </a:spcBef>
        <a:buNone/>
        <a:defRPr lang="es-ES" sz="3499" kern="1200" dirty="0" smtClean="0">
          <a:solidFill>
            <a:srgbClr val="13A4D9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73331" indent="-373331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808882" indent="-311109" algn="l" defTabSz="995548" rtl="0" eaLnBrk="1" latinLnBrk="0" hangingPunct="1">
        <a:spcBef>
          <a:spcPct val="20000"/>
        </a:spcBef>
        <a:buFont typeface="Arial" pitchFamily="34" charset="0"/>
        <a:buChar char="–"/>
        <a:defRPr lang="es-ES" sz="1600" kern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244436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742209" indent="-248887" algn="l" defTabSz="99554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239983" indent="-248887" algn="l" defTabSz="99554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737757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35531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733305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231079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7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4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22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96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869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4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1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193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65905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5" y="1454845"/>
            <a:ext cx="12220621" cy="520610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2050067" y="7131543"/>
            <a:ext cx="964794" cy="183489"/>
          </a:xfrm>
          <a:prstGeom prst="rect">
            <a:avLst/>
          </a:prstGeom>
        </p:spPr>
      </p:pic>
      <p:sp>
        <p:nvSpPr>
          <p:cNvPr id="7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5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>
              <a:cs typeface="Segoe UI Light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48"/>
          <a:stretch>
            <a:fillRect/>
          </a:stretch>
        </p:blipFill>
        <p:spPr>
          <a:xfrm>
            <a:off x="12050067" y="7131542"/>
            <a:ext cx="964794" cy="18348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 flipH="1">
            <a:off x="13696092" y="6822775"/>
            <a:ext cx="617533" cy="617533"/>
          </a:xfrm>
          <a:prstGeom prst="rect">
            <a:avLst/>
          </a:prstGeom>
          <a:solidFill>
            <a:srgbClr val="4AA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10" name="Rectángulo 9"/>
          <p:cNvSpPr/>
          <p:nvPr userDrawn="1"/>
        </p:nvSpPr>
        <p:spPr>
          <a:xfrm flipH="1">
            <a:off x="13696092" y="6138952"/>
            <a:ext cx="617533" cy="61753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11" name="Rectángulo 10"/>
          <p:cNvSpPr/>
          <p:nvPr userDrawn="1"/>
        </p:nvSpPr>
        <p:spPr>
          <a:xfrm flipH="1">
            <a:off x="13696092" y="5455127"/>
            <a:ext cx="617533" cy="61753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12" name="Rectángulo 11"/>
          <p:cNvSpPr/>
          <p:nvPr userDrawn="1"/>
        </p:nvSpPr>
        <p:spPr>
          <a:xfrm flipH="1">
            <a:off x="13696092" y="4771302"/>
            <a:ext cx="617533" cy="617533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13" name="Rectángulo 12"/>
          <p:cNvSpPr/>
          <p:nvPr userDrawn="1"/>
        </p:nvSpPr>
        <p:spPr>
          <a:xfrm flipH="1">
            <a:off x="13696092" y="4087477"/>
            <a:ext cx="617533" cy="61753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14" name="Rectángulo 13"/>
          <p:cNvSpPr/>
          <p:nvPr userDrawn="1"/>
        </p:nvSpPr>
        <p:spPr>
          <a:xfrm flipH="1">
            <a:off x="13696092" y="3403652"/>
            <a:ext cx="617533" cy="617533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15" name="Rectángulo 14"/>
          <p:cNvSpPr/>
          <p:nvPr userDrawn="1"/>
        </p:nvSpPr>
        <p:spPr>
          <a:xfrm flipH="1">
            <a:off x="13696092" y="2719827"/>
            <a:ext cx="617533" cy="61753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16" name="Rectángulo 15"/>
          <p:cNvSpPr/>
          <p:nvPr userDrawn="1"/>
        </p:nvSpPr>
        <p:spPr>
          <a:xfrm flipH="1">
            <a:off x="13696092" y="2036002"/>
            <a:ext cx="617533" cy="61753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17" name="Rectángulo 16"/>
          <p:cNvSpPr/>
          <p:nvPr userDrawn="1"/>
        </p:nvSpPr>
        <p:spPr>
          <a:xfrm flipH="1">
            <a:off x="13696092" y="1352177"/>
            <a:ext cx="617533" cy="61753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18" name="Rectángulo 17"/>
          <p:cNvSpPr/>
          <p:nvPr userDrawn="1"/>
        </p:nvSpPr>
        <p:spPr>
          <a:xfrm flipH="1">
            <a:off x="13696092" y="668352"/>
            <a:ext cx="617533" cy="617533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19" name="Rectángulo 18"/>
          <p:cNvSpPr/>
          <p:nvPr userDrawn="1"/>
        </p:nvSpPr>
        <p:spPr>
          <a:xfrm flipH="1">
            <a:off x="13696092" y="-15473"/>
            <a:ext cx="617533" cy="617533"/>
          </a:xfrm>
          <a:prstGeom prst="rect">
            <a:avLst/>
          </a:prstGeom>
          <a:solidFill>
            <a:srgbClr val="0EA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</p:spTree>
    <p:extLst>
      <p:ext uri="{BB962C8B-B14F-4D97-AF65-F5344CB8AC3E}">
        <p14:creationId xmlns:p14="http://schemas.microsoft.com/office/powerpoint/2010/main" val="84700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  <p:sldLayoutId id="2147483951" r:id="rId18"/>
    <p:sldLayoutId id="2147483952" r:id="rId19"/>
    <p:sldLayoutId id="2147483953" r:id="rId20"/>
    <p:sldLayoutId id="2147483954" r:id="rId21"/>
    <p:sldLayoutId id="2147483955" r:id="rId22"/>
    <p:sldLayoutId id="2147483956" r:id="rId23"/>
    <p:sldLayoutId id="2147483957" r:id="rId24"/>
    <p:sldLayoutId id="2147483958" r:id="rId25"/>
    <p:sldLayoutId id="2147483959" r:id="rId26"/>
    <p:sldLayoutId id="2147483960" r:id="rId27"/>
    <p:sldLayoutId id="2147483961" r:id="rId28"/>
    <p:sldLayoutId id="2147483962" r:id="rId29"/>
    <p:sldLayoutId id="2147483963" r:id="rId30"/>
    <p:sldLayoutId id="2147483964" r:id="rId31"/>
    <p:sldLayoutId id="2147483965" r:id="rId32"/>
    <p:sldLayoutId id="2147483966" r:id="rId33"/>
    <p:sldLayoutId id="2147483967" r:id="rId34"/>
    <p:sldLayoutId id="2147483968" r:id="rId35"/>
    <p:sldLayoutId id="2147483969" r:id="rId36"/>
    <p:sldLayoutId id="2147483970" r:id="rId37"/>
    <p:sldLayoutId id="2147483971" r:id="rId38"/>
    <p:sldLayoutId id="2147483972" r:id="rId39"/>
    <p:sldLayoutId id="2147483973" r:id="rId40"/>
    <p:sldLayoutId id="2147483974" r:id="rId41"/>
    <p:sldLayoutId id="2147483975" r:id="rId42"/>
    <p:sldLayoutId id="2147483976" r:id="rId43"/>
    <p:sldLayoutId id="2147483977" r:id="rId44"/>
    <p:sldLayoutId id="2147483978" r:id="rId45"/>
    <p:sldLayoutId id="2147483979" r:id="rId4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95405" rtl="0" eaLnBrk="1" latinLnBrk="0" hangingPunct="1">
        <a:spcBef>
          <a:spcPct val="0"/>
        </a:spcBef>
        <a:buNone/>
        <a:defRPr lang="es-ES" sz="3498" kern="1200" dirty="0" smtClean="0">
          <a:solidFill>
            <a:srgbClr val="13A4D9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73278" indent="-373278" algn="l" defTabSz="99540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808766" indent="-311065" algn="l" defTabSz="995405" rtl="0" eaLnBrk="1" latinLnBrk="0" hangingPunct="1">
        <a:spcBef>
          <a:spcPct val="20000"/>
        </a:spcBef>
        <a:buFont typeface="Arial" pitchFamily="34" charset="0"/>
        <a:buChar char="–"/>
        <a:defRPr lang="es-ES" sz="1600" kern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244258" indent="-248852" algn="l" defTabSz="99540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741960" indent="-248852" algn="l" defTabSz="995405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239664" indent="-248852" algn="l" defTabSz="995405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737366" indent="-248852" algn="l" defTabSz="995405" rtl="0" eaLnBrk="1" latinLnBrk="0" hangingPunct="1">
        <a:spcBef>
          <a:spcPct val="20000"/>
        </a:spcBef>
        <a:buFont typeface="Arial" pitchFamily="34" charset="0"/>
        <a:buChar char="•"/>
        <a:defRPr sz="2198" kern="1200">
          <a:solidFill>
            <a:schemeClr val="tx1"/>
          </a:solidFill>
          <a:latin typeface="+mn-lt"/>
          <a:ea typeface="+mn-ea"/>
          <a:cs typeface="+mn-cs"/>
        </a:defRPr>
      </a:lvl6pPr>
      <a:lvl7pPr marL="3235069" indent="-248852" algn="l" defTabSz="995405" rtl="0" eaLnBrk="1" latinLnBrk="0" hangingPunct="1">
        <a:spcBef>
          <a:spcPct val="20000"/>
        </a:spcBef>
        <a:buFont typeface="Arial" pitchFamily="34" charset="0"/>
        <a:buChar char="•"/>
        <a:defRPr sz="2198" kern="1200">
          <a:solidFill>
            <a:schemeClr val="tx1"/>
          </a:solidFill>
          <a:latin typeface="+mn-lt"/>
          <a:ea typeface="+mn-ea"/>
          <a:cs typeface="+mn-cs"/>
        </a:defRPr>
      </a:lvl7pPr>
      <a:lvl8pPr marL="3732772" indent="-248852" algn="l" defTabSz="995405" rtl="0" eaLnBrk="1" latinLnBrk="0" hangingPunct="1">
        <a:spcBef>
          <a:spcPct val="20000"/>
        </a:spcBef>
        <a:buFont typeface="Arial" pitchFamily="34" charset="0"/>
        <a:buChar char="•"/>
        <a:defRPr sz="2198" kern="1200">
          <a:solidFill>
            <a:schemeClr val="tx1"/>
          </a:solidFill>
          <a:latin typeface="+mn-lt"/>
          <a:ea typeface="+mn-ea"/>
          <a:cs typeface="+mn-cs"/>
        </a:defRPr>
      </a:lvl8pPr>
      <a:lvl9pPr marL="4230476" indent="-248852" algn="l" defTabSz="995405" rtl="0" eaLnBrk="1" latinLnBrk="0" hangingPunct="1">
        <a:spcBef>
          <a:spcPct val="20000"/>
        </a:spcBef>
        <a:buFont typeface="Arial" pitchFamily="34" charset="0"/>
        <a:buChar char="•"/>
        <a:defRPr sz="21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03" algn="l" defTabSz="995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405" algn="l" defTabSz="995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109" algn="l" defTabSz="995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812" algn="l" defTabSz="995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513" algn="l" defTabSz="995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217" algn="l" defTabSz="995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3921" algn="l" defTabSz="995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1625" algn="l" defTabSz="9954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SPFX </a:t>
            </a:r>
            <a:r>
              <a:rPr lang="es-ES" dirty="0" err="1"/>
              <a:t>Extensions</a:t>
            </a:r>
            <a:r>
              <a:rPr lang="es-ES" dirty="0"/>
              <a:t> … ¿Qué hay de nuevo viejo?	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Adrián Díaz Cervera – Sergio </a:t>
            </a:r>
            <a:r>
              <a:rPr lang="es-ES" dirty="0" err="1"/>
              <a:t>Hernandez</a:t>
            </a:r>
            <a:r>
              <a:rPr lang="es-ES" dirty="0"/>
              <a:t> Mancebo</a:t>
            </a:r>
          </a:p>
        </p:txBody>
      </p:sp>
    </p:spTree>
    <p:extLst>
      <p:ext uri="{BB962C8B-B14F-4D97-AF65-F5344CB8AC3E}">
        <p14:creationId xmlns:p14="http://schemas.microsoft.com/office/powerpoint/2010/main" val="113298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5F88622-9364-4D47-A51B-6C5BC497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D880EE5-F3EB-477A-A4F3-984D43F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ListView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Set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BBE84A-9197-42B3-96B1-6DB6DCFC7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10</a:t>
            </a:fld>
            <a:endParaRPr lang="es-ES">
              <a:cs typeface="Segoe UI Light" panose="020B0502040204020203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D241FB-DE0D-4A55-A464-48DAEF684173}"/>
              </a:ext>
            </a:extLst>
          </p:cNvPr>
          <p:cNvSpPr/>
          <p:nvPr/>
        </p:nvSpPr>
        <p:spPr>
          <a:xfrm>
            <a:off x="617675" y="1392795"/>
            <a:ext cx="4874781" cy="1501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Proporciona acción a los botones de una lista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BCA556B-0909-4CCC-8FD2-EE1740F0854E}"/>
              </a:ext>
            </a:extLst>
          </p:cNvPr>
          <p:cNvSpPr/>
          <p:nvPr/>
        </p:nvSpPr>
        <p:spPr>
          <a:xfrm>
            <a:off x="565905" y="3191471"/>
            <a:ext cx="4926551" cy="16711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 permite en la “</a:t>
            </a:r>
            <a:r>
              <a:rPr lang="es-ES" dirty="0" err="1"/>
              <a:t>Ribbon</a:t>
            </a:r>
            <a:r>
              <a:rPr lang="es-ES" dirty="0"/>
              <a:t>” y en los elementos contextuales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FB8A0A-DC4A-4C33-A47D-96DD212F4E4C}"/>
              </a:ext>
            </a:extLst>
          </p:cNvPr>
          <p:cNvSpPr/>
          <p:nvPr/>
        </p:nvSpPr>
        <p:spPr>
          <a:xfrm>
            <a:off x="534261" y="5159550"/>
            <a:ext cx="4989838" cy="1695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Asocia el </a:t>
            </a:r>
            <a:r>
              <a:rPr lang="es-ES" dirty="0" err="1"/>
              <a:t>CustomClientId</a:t>
            </a:r>
            <a:r>
              <a:rPr lang="es-ES" dirty="0"/>
              <a:t> con una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Custom</a:t>
            </a:r>
            <a:r>
              <a:rPr lang="es-ES" dirty="0"/>
              <a:t> </a:t>
            </a:r>
            <a:r>
              <a:rPr lang="es-ES" dirty="0" err="1"/>
              <a:t>Action</a:t>
            </a:r>
            <a:r>
              <a:rPr lang="es-ES" dirty="0"/>
              <a:t>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E610DCF-343C-4849-AABA-3C22FA4EF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650" y="1576837"/>
            <a:ext cx="6851249" cy="38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53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27824FA-A97A-4A10-B8F0-4E332943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21430F-CE5C-4D12-A9FD-E93D4A84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SPFX </a:t>
            </a:r>
            <a:r>
              <a:rPr lang="es-ES" dirty="0" err="1"/>
              <a:t>Toolchain</a:t>
            </a:r>
            <a:r>
              <a:rPr lang="es-ES" dirty="0"/>
              <a:t> …. </a:t>
            </a:r>
            <a:r>
              <a:rPr lang="es-ES" dirty="0" err="1"/>
              <a:t>Repeat</a:t>
            </a:r>
            <a:r>
              <a:rPr lang="es-ES" dirty="0"/>
              <a:t> !!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5CD804-989D-4FE2-81F0-10B4BEDD1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11</a:t>
            </a:fld>
            <a:endParaRPr lang="es-ES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4B4F3B-F07E-46F6-8133-DD9E968E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84" y="1044327"/>
            <a:ext cx="11414861" cy="61628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07A724E-9873-46D6-A8B4-DEE039C1F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253" y="4772906"/>
            <a:ext cx="3601445" cy="24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27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3B6F30C-56FC-4CC7-AA41-2B3A8BCF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hay entorno en local</a:t>
            </a:r>
          </a:p>
          <a:p>
            <a:r>
              <a:rPr lang="es-ES" dirty="0"/>
              <a:t>Hay que activar nuestro servidor </a:t>
            </a:r>
            <a:r>
              <a:rPr lang="es-ES" dirty="0" err="1"/>
              <a:t>NodeJS</a:t>
            </a:r>
            <a:r>
              <a:rPr lang="es-ES" dirty="0"/>
              <a:t> en localhost </a:t>
            </a:r>
          </a:p>
          <a:p>
            <a:r>
              <a:rPr lang="es-ES" dirty="0"/>
              <a:t>Ir a nuestro SharePoint Online y añadir los siguientes parámetros varia dependiendo del tipo de </a:t>
            </a:r>
            <a:r>
              <a:rPr lang="es-ES" dirty="0" err="1"/>
              <a:t>extension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Permitir los scripts de despliegue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EAF6A4-D381-46FA-A3C9-52873AD2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depurar…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A3F47A-1D98-40E9-85B0-082AD64E8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12</a:t>
            </a:fld>
            <a:endParaRPr lang="es-ES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3A70EA-07C4-4290-A578-99838170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79" y="2527976"/>
            <a:ext cx="10614962" cy="202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94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278D753E-B3CC-4485-8929-46186B2D6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12" y="1361625"/>
            <a:ext cx="9256888" cy="5207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911FE34-9CE1-420D-ABDF-A62A5BB6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588AC0-F919-4EA3-A1DC-FFAC507ED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13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93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1" y="537"/>
            <a:ext cx="13406037" cy="75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sz="3600" dirty="0"/>
              <a:t>Introducción</a:t>
            </a:r>
          </a:p>
          <a:p>
            <a:r>
              <a:rPr lang="es-ES" sz="3600" dirty="0" err="1"/>
              <a:t>ListView</a:t>
            </a:r>
            <a:r>
              <a:rPr lang="es-ES" sz="3600" dirty="0"/>
              <a:t> </a:t>
            </a:r>
            <a:r>
              <a:rPr lang="es-ES" sz="3600" dirty="0" err="1"/>
              <a:t>CommandSet</a:t>
            </a:r>
            <a:endParaRPr lang="es-ES" sz="3600" dirty="0"/>
          </a:p>
          <a:p>
            <a:r>
              <a:rPr lang="es-ES" sz="3600" dirty="0"/>
              <a:t>Field </a:t>
            </a:r>
            <a:r>
              <a:rPr lang="es-ES" sz="3600" dirty="0" err="1"/>
              <a:t>Customizer</a:t>
            </a:r>
            <a:endParaRPr lang="es-ES" sz="3600" dirty="0"/>
          </a:p>
          <a:p>
            <a:r>
              <a:rPr lang="es-ES" sz="3600" dirty="0" err="1"/>
              <a:t>Applicattion</a:t>
            </a:r>
            <a:r>
              <a:rPr lang="es-ES" sz="3600" dirty="0"/>
              <a:t> </a:t>
            </a:r>
            <a:r>
              <a:rPr lang="es-ES" sz="3600" dirty="0" err="1"/>
              <a:t>Customizer</a:t>
            </a:r>
            <a:endParaRPr lang="es-ES" sz="3600" dirty="0"/>
          </a:p>
          <a:p>
            <a:r>
              <a:rPr lang="es-ES" sz="3600" dirty="0" err="1"/>
              <a:t>Herrramientas</a:t>
            </a:r>
            <a:r>
              <a:rPr lang="es-ES" sz="3600" dirty="0"/>
              <a:t> </a:t>
            </a:r>
          </a:p>
          <a:p>
            <a:r>
              <a:rPr lang="es-ES" sz="3600" dirty="0"/>
              <a:t>Depuración</a:t>
            </a:r>
          </a:p>
          <a:p>
            <a:r>
              <a:rPr lang="es-ES" sz="3600" dirty="0"/>
              <a:t>Demo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616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Hace un año aprox. se publicó SPFX al mundo</a:t>
            </a:r>
          </a:p>
          <a:p>
            <a:endParaRPr lang="es-ES" dirty="0"/>
          </a:p>
          <a:p>
            <a:r>
              <a:rPr lang="es-ES" dirty="0"/>
              <a:t>Muchas dudas -&gt;</a:t>
            </a:r>
          </a:p>
          <a:p>
            <a:pPr lvl="1"/>
            <a:r>
              <a:rPr lang="es-ES" dirty="0"/>
              <a:t>Nuevo modelo de desarrollo si o no?</a:t>
            </a:r>
          </a:p>
          <a:p>
            <a:pPr lvl="1"/>
            <a:r>
              <a:rPr lang="es-ES" dirty="0"/>
              <a:t>Retorno de </a:t>
            </a:r>
            <a:r>
              <a:rPr lang="es-ES" dirty="0" err="1"/>
              <a:t>WebParts</a:t>
            </a:r>
            <a:endParaRPr lang="es-ES" dirty="0"/>
          </a:p>
          <a:p>
            <a:pPr lvl="1"/>
            <a:r>
              <a:rPr lang="es-ES" dirty="0" err="1"/>
              <a:t>Onpremise</a:t>
            </a:r>
            <a:r>
              <a:rPr lang="es-ES" dirty="0"/>
              <a:t> </a:t>
            </a:r>
            <a:r>
              <a:rPr lang="es-ES" dirty="0" err="1"/>
              <a:t>death</a:t>
            </a:r>
            <a:r>
              <a:rPr lang="es-ES" dirty="0"/>
              <a:t>?? </a:t>
            </a:r>
          </a:p>
          <a:p>
            <a:pPr lvl="1"/>
            <a:endParaRPr lang="es-ES" dirty="0"/>
          </a:p>
          <a:p>
            <a:r>
              <a:rPr lang="es-ES" dirty="0"/>
              <a:t>Junto con SPFX -&gt; Modern Team </a:t>
            </a:r>
            <a:r>
              <a:rPr lang="es-ES" dirty="0" err="1"/>
              <a:t>Sites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Más dudas -&gt; </a:t>
            </a:r>
          </a:p>
          <a:p>
            <a:pPr lvl="2"/>
            <a:r>
              <a:rPr lang="es-ES" dirty="0" err="1"/>
              <a:t>JSLink</a:t>
            </a:r>
            <a:r>
              <a:rPr lang="es-ES" dirty="0"/>
              <a:t> Se utilizará o no?</a:t>
            </a:r>
          </a:p>
          <a:p>
            <a:pPr lvl="2"/>
            <a:r>
              <a:rPr lang="es-ES" dirty="0"/>
              <a:t>Como se personalizará? Se podrá personalizar</a:t>
            </a:r>
          </a:p>
          <a:p>
            <a:pPr lvl="2"/>
            <a:r>
              <a:rPr lang="es-ES" dirty="0"/>
              <a:t>Personalización de Formularios </a:t>
            </a:r>
          </a:p>
          <a:p>
            <a:pPr lvl="2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morning</a:t>
            </a:r>
            <a:r>
              <a:rPr lang="es-ES" dirty="0"/>
              <a:t> </a:t>
            </a:r>
            <a:r>
              <a:rPr lang="es-ES" dirty="0" err="1"/>
              <a:t>again</a:t>
            </a:r>
            <a:r>
              <a:rPr lang="es-ES" dirty="0"/>
              <a:t> in SharePoint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02701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Nueva herramienta para reemplazar </a:t>
            </a:r>
            <a:r>
              <a:rPr lang="es-ES" dirty="0" err="1"/>
              <a:t>Custom</a:t>
            </a:r>
            <a:r>
              <a:rPr lang="es-ES" dirty="0"/>
              <a:t> </a:t>
            </a:r>
            <a:r>
              <a:rPr lang="es-ES" dirty="0" err="1"/>
              <a:t>Actions</a:t>
            </a:r>
            <a:r>
              <a:rPr lang="es-ES" dirty="0"/>
              <a:t> y </a:t>
            </a:r>
            <a:r>
              <a:rPr lang="es-ES" dirty="0" err="1"/>
              <a:t>JSLink</a:t>
            </a:r>
            <a:endParaRPr lang="es-ES" dirty="0"/>
          </a:p>
          <a:p>
            <a:endParaRPr lang="es-ES" dirty="0"/>
          </a:p>
          <a:p>
            <a:r>
              <a:rPr lang="es-ES" dirty="0"/>
              <a:t>En que escenarios se aplica:</a:t>
            </a:r>
          </a:p>
          <a:p>
            <a:pPr lvl="1"/>
            <a:r>
              <a:rPr lang="es-ES" dirty="0"/>
              <a:t>Añadir JavaScript a cada página</a:t>
            </a:r>
          </a:p>
          <a:p>
            <a:pPr lvl="1"/>
            <a:r>
              <a:rPr lang="es-ES" dirty="0"/>
              <a:t>Inyectar nuevo contenido en cada página (Menú,…)</a:t>
            </a:r>
          </a:p>
          <a:p>
            <a:pPr lvl="1"/>
            <a:r>
              <a:rPr lang="es-ES" dirty="0"/>
              <a:t>Cambiar el </a:t>
            </a:r>
            <a:r>
              <a:rPr lang="es-ES" dirty="0" err="1"/>
              <a:t>renderizado</a:t>
            </a:r>
            <a:r>
              <a:rPr lang="es-ES" dirty="0"/>
              <a:t> de algún campo</a:t>
            </a:r>
          </a:p>
          <a:p>
            <a:pPr lvl="1"/>
            <a:r>
              <a:rPr lang="es-ES" dirty="0"/>
              <a:t>Añadir acciones sobre ciertos elementos de la </a:t>
            </a:r>
            <a:r>
              <a:rPr lang="es-ES" dirty="0" err="1"/>
              <a:t>Ribbon</a:t>
            </a:r>
            <a:r>
              <a:rPr lang="es-ES" dirty="0"/>
              <a:t> o menú contextual</a:t>
            </a:r>
          </a:p>
          <a:p>
            <a:pPr lvl="1"/>
            <a:r>
              <a:rPr lang="es-ES"/>
              <a:t>PopUp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SPFX </a:t>
            </a:r>
            <a:r>
              <a:rPr lang="es-ES" dirty="0" err="1"/>
              <a:t>Extensions</a:t>
            </a:r>
            <a:r>
              <a:rPr lang="es-ES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5</a:t>
            </a:fld>
            <a:endParaRPr lang="es-ES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2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5F88622-9364-4D47-A51B-6C5BC497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D880EE5-F3EB-477A-A4F3-984D43F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</a:t>
            </a:r>
            <a:r>
              <a:rPr lang="es-ES" dirty="0" err="1"/>
              <a:t>Extensions</a:t>
            </a:r>
            <a:r>
              <a:rPr lang="es-ES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BBE84A-9197-42B3-96B1-6DB6DCFC7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6</a:t>
            </a:fld>
            <a:endParaRPr lang="es-ES">
              <a:cs typeface="Segoe UI Light" panose="020B0502040204020203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D241FB-DE0D-4A55-A464-48DAEF684173}"/>
              </a:ext>
            </a:extLst>
          </p:cNvPr>
          <p:cNvSpPr/>
          <p:nvPr/>
        </p:nvSpPr>
        <p:spPr>
          <a:xfrm>
            <a:off x="617675" y="1392795"/>
            <a:ext cx="4874781" cy="1501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Applicattion</a:t>
            </a:r>
            <a:r>
              <a:rPr lang="es-ES" dirty="0"/>
              <a:t> </a:t>
            </a:r>
            <a:r>
              <a:rPr lang="es-ES" dirty="0" err="1"/>
              <a:t>Customizer</a:t>
            </a:r>
            <a:r>
              <a:rPr lang="es-ES" dirty="0"/>
              <a:t> -&gt; Extender la UI y añadir JS a nuestros desarrollos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BCA556B-0909-4CCC-8FD2-EE1740F0854E}"/>
              </a:ext>
            </a:extLst>
          </p:cNvPr>
          <p:cNvSpPr/>
          <p:nvPr/>
        </p:nvSpPr>
        <p:spPr>
          <a:xfrm>
            <a:off x="565905" y="3191471"/>
            <a:ext cx="4926551" cy="16711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List</a:t>
            </a:r>
            <a:r>
              <a:rPr lang="es-ES" dirty="0"/>
              <a:t> View </a:t>
            </a:r>
            <a:r>
              <a:rPr lang="es-ES" dirty="0" err="1"/>
              <a:t>Extensions</a:t>
            </a:r>
            <a:r>
              <a:rPr lang="es-ES" dirty="0"/>
              <a:t>-&gt; </a:t>
            </a:r>
            <a:r>
              <a:rPr lang="es-ES" dirty="0" err="1"/>
              <a:t>Permitier</a:t>
            </a:r>
            <a:r>
              <a:rPr lang="es-ES" dirty="0"/>
              <a:t> añadir botones y acciones al menú contextual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FB8A0A-DC4A-4C33-A47D-96DD212F4E4C}"/>
              </a:ext>
            </a:extLst>
          </p:cNvPr>
          <p:cNvSpPr/>
          <p:nvPr/>
        </p:nvSpPr>
        <p:spPr>
          <a:xfrm>
            <a:off x="534261" y="5159550"/>
            <a:ext cx="4989838" cy="1695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Field </a:t>
            </a:r>
            <a:r>
              <a:rPr lang="es-ES" dirty="0" err="1"/>
              <a:t>Customizer</a:t>
            </a:r>
            <a:r>
              <a:rPr lang="es-ES" dirty="0"/>
              <a:t>-&gt; Permitir la personalización de los campos de las listas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E610DCF-343C-4849-AABA-3C22FA4EF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982" y="438379"/>
            <a:ext cx="6612608" cy="275309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0E8C1A9-4B81-417C-9C62-E7BC98343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50" y="1871756"/>
            <a:ext cx="4632425" cy="305445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A4293D1-7372-40BD-A62F-6784269FE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253" y="4772906"/>
            <a:ext cx="3601445" cy="24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25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2BED22C-AC7A-4986-9EC9-9D4CDF45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D6ED4C5-A8EF-491E-8E89-1F687A60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lógica de una </a:t>
            </a:r>
            <a:r>
              <a:rPr lang="es-ES" dirty="0" err="1"/>
              <a:t>Extension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D3ED9C-99F7-4398-AB43-D3110D919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7</a:t>
            </a:fld>
            <a:endParaRPr lang="es-ES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81F88C-E8FA-4699-A487-ADF77EAE9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70" y="1524964"/>
            <a:ext cx="11506458" cy="483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1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5F88622-9364-4D47-A51B-6C5BC497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D880EE5-F3EB-477A-A4F3-984D43F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Customizer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BBE84A-9197-42B3-96B1-6DB6DCFC7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8</a:t>
            </a:fld>
            <a:endParaRPr lang="es-ES">
              <a:cs typeface="Segoe UI Light" panose="020B0502040204020203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D241FB-DE0D-4A55-A464-48DAEF684173}"/>
              </a:ext>
            </a:extLst>
          </p:cNvPr>
          <p:cNvSpPr/>
          <p:nvPr/>
        </p:nvSpPr>
        <p:spPr>
          <a:xfrm>
            <a:off x="617675" y="1392795"/>
            <a:ext cx="4874781" cy="1501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 puede utilizar para inyectar JS de una forma elegante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BCA556B-0909-4CCC-8FD2-EE1740F0854E}"/>
              </a:ext>
            </a:extLst>
          </p:cNvPr>
          <p:cNvSpPr/>
          <p:nvPr/>
        </p:nvSpPr>
        <p:spPr>
          <a:xfrm>
            <a:off x="565905" y="3191471"/>
            <a:ext cx="4926551" cy="16711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Estan</a:t>
            </a:r>
            <a:r>
              <a:rPr lang="es-ES" dirty="0"/>
              <a:t> asociados al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Collection</a:t>
            </a:r>
            <a:r>
              <a:rPr lang="es-ES" dirty="0"/>
              <a:t>, </a:t>
            </a:r>
            <a:r>
              <a:rPr lang="es-ES" dirty="0" err="1"/>
              <a:t>Site</a:t>
            </a:r>
            <a:r>
              <a:rPr lang="es-ES" dirty="0"/>
              <a:t> o </a:t>
            </a:r>
            <a:r>
              <a:rPr lang="es-ES" dirty="0" err="1"/>
              <a:t>List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B402940-F0C2-4B57-9C98-167C2B44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910" y="1574580"/>
            <a:ext cx="5964795" cy="39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44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5F88622-9364-4D47-A51B-6C5BC497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u="sng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D880EE5-F3EB-477A-A4F3-984D43F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Field </a:t>
            </a:r>
            <a:r>
              <a:rPr lang="es-ES" dirty="0" err="1"/>
              <a:t>Customizer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BBE84A-9197-42B3-96B1-6DB6DCFC7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9</a:t>
            </a:fld>
            <a:endParaRPr lang="es-ES">
              <a:cs typeface="Segoe UI Light" panose="020B0502040204020203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D241FB-DE0D-4A55-A464-48DAEF684173}"/>
              </a:ext>
            </a:extLst>
          </p:cNvPr>
          <p:cNvSpPr/>
          <p:nvPr/>
        </p:nvSpPr>
        <p:spPr>
          <a:xfrm>
            <a:off x="617675" y="1392795"/>
            <a:ext cx="4874781" cy="1501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 puede utilizar para </a:t>
            </a:r>
            <a:r>
              <a:rPr lang="es-ES" dirty="0" err="1"/>
              <a:t>sobreescribir</a:t>
            </a:r>
            <a:r>
              <a:rPr lang="es-ES" dirty="0"/>
              <a:t> la presentación de un campo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BCA556B-0909-4CCC-8FD2-EE1740F0854E}"/>
              </a:ext>
            </a:extLst>
          </p:cNvPr>
          <p:cNvSpPr/>
          <p:nvPr/>
        </p:nvSpPr>
        <p:spPr>
          <a:xfrm>
            <a:off x="565905" y="3191471"/>
            <a:ext cx="4926551" cy="16711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 pueden asociar tanto a columnas de sitio, como columnas propias de una Lista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2E5A70-E07A-408C-A329-EB1E7840003E}"/>
              </a:ext>
            </a:extLst>
          </p:cNvPr>
          <p:cNvSpPr/>
          <p:nvPr/>
        </p:nvSpPr>
        <p:spPr>
          <a:xfrm>
            <a:off x="534261" y="5159550"/>
            <a:ext cx="4989838" cy="1695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Asocia el </a:t>
            </a:r>
            <a:r>
              <a:rPr lang="es-ES" dirty="0" err="1"/>
              <a:t>CustomClientId</a:t>
            </a:r>
            <a:r>
              <a:rPr lang="es-ES" dirty="0"/>
              <a:t> con una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Custom</a:t>
            </a:r>
            <a:r>
              <a:rPr lang="es-ES" dirty="0"/>
              <a:t> </a:t>
            </a:r>
            <a:r>
              <a:rPr lang="es-ES" dirty="0" err="1"/>
              <a:t>Action</a:t>
            </a:r>
            <a:r>
              <a:rPr lang="es-ES" dirty="0"/>
              <a:t>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5BFBCE6-95D9-4DA0-AE1C-0672D508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796" y="2495990"/>
            <a:ext cx="3601445" cy="24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7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ENCAMINA">
  <a:themeElements>
    <a:clrScheme name="ENCAMINA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00B0F0"/>
      </a:accent1>
      <a:accent2>
        <a:srgbClr val="00B050"/>
      </a:accent2>
      <a:accent3>
        <a:srgbClr val="7030A0"/>
      </a:accent3>
      <a:accent4>
        <a:srgbClr val="C00000"/>
      </a:accent4>
      <a:accent5>
        <a:srgbClr val="FFC000"/>
      </a:accent5>
      <a:accent6>
        <a:srgbClr val="0070C0"/>
      </a:accent6>
      <a:hlink>
        <a:srgbClr val="00B0F0"/>
      </a:hlink>
      <a:folHlink>
        <a:srgbClr val="00B0F0"/>
      </a:folHlink>
    </a:clrScheme>
    <a:fontScheme name="ENAMINA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CAMINA.potx" id="{4FFF352B-A4C2-44E3-89EB-1BD4F0BDD2F7}" vid="{769B4A97-1DAD-4863-8670-524D0694E774}"/>
    </a:ext>
  </a:extLst>
</a:theme>
</file>

<file path=ppt/theme/theme2.xml><?xml version="1.0" encoding="utf-8"?>
<a:theme xmlns:a="http://schemas.openxmlformats.org/drawingml/2006/main" name="2_ENCAMINA">
  <a:themeElements>
    <a:clrScheme name="ENCAMINA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00B0F0"/>
      </a:accent1>
      <a:accent2>
        <a:srgbClr val="00B050"/>
      </a:accent2>
      <a:accent3>
        <a:srgbClr val="7030A0"/>
      </a:accent3>
      <a:accent4>
        <a:srgbClr val="C00000"/>
      </a:accent4>
      <a:accent5>
        <a:srgbClr val="FFC000"/>
      </a:accent5>
      <a:accent6>
        <a:srgbClr val="0070C0"/>
      </a:accent6>
      <a:hlink>
        <a:srgbClr val="00B0F0"/>
      </a:hlink>
      <a:folHlink>
        <a:srgbClr val="00B0F0"/>
      </a:folHlink>
    </a:clrScheme>
    <a:fontScheme name="ENAMINA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CAMINA.potx" id="{4FFF352B-A4C2-44E3-89EB-1BD4F0BDD2F7}" vid="{769B4A97-1DAD-4863-8670-524D0694E77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F8227F07E43824FA3C3415C8672767E" ma:contentTypeVersion="6" ma:contentTypeDescription="Crear nuevo documento." ma:contentTypeScope="" ma:versionID="7ed4e31cf187582c6a83e3bf797fc3bc">
  <xsd:schema xmlns:xsd="http://www.w3.org/2001/XMLSchema" xmlns:xs="http://www.w3.org/2001/XMLSchema" xmlns:p="http://schemas.microsoft.com/office/2006/metadata/properties" xmlns:ns2="1b917680-96fa-4bff-861b-68efb5557ec4" xmlns:ns3="55d97813-a5f2-4e04-b1f4-78f78dfe7293" targetNamespace="http://schemas.microsoft.com/office/2006/metadata/properties" ma:root="true" ma:fieldsID="58428c8b23d37a97a93c976af7d1ee80" ns2:_="" ns3:_="">
    <xsd:import namespace="1b917680-96fa-4bff-861b-68efb5557ec4"/>
    <xsd:import namespace="55d97813-a5f2-4e04-b1f4-78f78dfe7293"/>
    <xsd:element name="properties">
      <xsd:complexType>
        <xsd:sequence>
          <xsd:element name="documentManagement">
            <xsd:complexType>
              <xsd:all>
                <xsd:element ref="ns2:Comentarios" minOccurs="0"/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17680-96fa-4bff-861b-68efb5557ec4" elementFormDefault="qualified">
    <xsd:import namespace="http://schemas.microsoft.com/office/2006/documentManagement/types"/>
    <xsd:import namespace="http://schemas.microsoft.com/office/infopath/2007/PartnerControls"/>
    <xsd:element name="Comentarios" ma:index="8" nillable="true" ma:displayName="Comentarios" ma:description="Utiliza esta columna para decir que resaltas de esta oferta Modelo" ma:internalName="Comentario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97813-a5f2-4e04-b1f4-78f78dfe7293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1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entarios xmlns="1b917680-96fa-4bff-861b-68efb5557ec4" xsi:nil="true"/>
    <SharedWithUsers xmlns="55d97813-a5f2-4e04-b1f4-78f78dfe7293">
      <UserInfo>
        <DisplayName>Aittor Sobradelo Querol</DisplayName>
        <AccountId>102</AccountId>
        <AccountType/>
      </UserInfo>
      <UserInfo>
        <DisplayName>Albert Queralt Ortiz</DisplayName>
        <AccountId>74</AccountId>
        <AccountType/>
      </UserInfo>
      <UserInfo>
        <DisplayName>Adrián Díaz Cervera</DisplayName>
        <AccountId>41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E8E111D-8250-40B3-8046-6EA8469569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917680-96fa-4bff-861b-68efb5557ec4"/>
    <ds:schemaRef ds:uri="55d97813-a5f2-4e04-b1f4-78f78dfe72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065C7C-F760-4207-8095-9F5FE9F0A9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04FD13-71B7-4FC3-B7C5-DDBB5EB15E70}">
  <ds:schemaRefs>
    <ds:schemaRef ds:uri="http://schemas.openxmlformats.org/package/2006/metadata/core-properties"/>
    <ds:schemaRef ds:uri="55d97813-a5f2-4e04-b1f4-78f78dfe7293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1b917680-96fa-4bff-861b-68efb5557ec4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321</Words>
  <Application>Microsoft Office PowerPoint</Application>
  <PresentationFormat>Personalizado</PresentationFormat>
  <Paragraphs>74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Symbol</vt:lpstr>
      <vt:lpstr>1_ENCAMINA</vt:lpstr>
      <vt:lpstr>2_ENCAMINA</vt:lpstr>
      <vt:lpstr>SPFX Extensions … ¿Qué hay de nuevo viejo? </vt:lpstr>
      <vt:lpstr>Presentación de PowerPoint</vt:lpstr>
      <vt:lpstr>Agenda</vt:lpstr>
      <vt:lpstr>It’s morning again in SharePoint or not??</vt:lpstr>
      <vt:lpstr>SPFX Extensions </vt:lpstr>
      <vt:lpstr>Tipos de Extensions </vt:lpstr>
      <vt:lpstr>Arquitectura lógica de una Extension</vt:lpstr>
      <vt:lpstr>Application Customizer</vt:lpstr>
      <vt:lpstr>Field Customizer</vt:lpstr>
      <vt:lpstr>ListView Command Set</vt:lpstr>
      <vt:lpstr>SPFX Toolchain …. Repeat !! </vt:lpstr>
      <vt:lpstr>Como depurar…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Adrián Díaz Cervera</cp:lastModifiedBy>
  <cp:revision>16</cp:revision>
  <dcterms:modified xsi:type="dcterms:W3CDTF">2017-06-28T15:42:00Z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0x010100FF8227F07E43824FA3C3415C8672767E</vt:lpwstr>
  </property>
  <property fmtid="{D5CDD505-2E9C-101B-9397-08002B2CF9AE}" pid="3" name="DocVizPreviewMetadata_Count">
    <vt:i4>21</vt:i4>
  </property>
  <property fmtid="{D5CDD505-2E9C-101B-9397-08002B2CF9AE}" pid="4" name="DocVizPreviewMetadata_0">
    <vt:lpwstr>300x212x1</vt:lpwstr>
  </property>
  <property fmtid="{D5CDD505-2E9C-101B-9397-08002B2CF9AE}" pid="5" name="MSIP_Label_c96f72c5-dff7-4c46-93eb-4d3f564b881c_Enabled">
    <vt:lpwstr>True</vt:lpwstr>
  </property>
  <property fmtid="{D5CDD505-2E9C-101B-9397-08002B2CF9AE}" pid="6" name="MSIP_Label_c96f72c5-dff7-4c46-93eb-4d3f564b881c_SiteId">
    <vt:lpwstr>3ab8e5de-72c5-4188-b830-182a67aaed43</vt:lpwstr>
  </property>
  <property fmtid="{D5CDD505-2E9C-101B-9397-08002B2CF9AE}" pid="7" name="MSIP_Label_c96f72c5-dff7-4c46-93eb-4d3f564b881c_Ref">
    <vt:lpwstr>https://api.informationprotection.azure.com/api/3ab8e5de-72c5-4188-b830-182a67aaed43</vt:lpwstr>
  </property>
  <property fmtid="{D5CDD505-2E9C-101B-9397-08002B2CF9AE}" pid="8" name="MSIP_Label_c96f72c5-dff7-4c46-93eb-4d3f564b881c_SetBy">
    <vt:lpwstr>adiaz@encamina.com</vt:lpwstr>
  </property>
  <property fmtid="{D5CDD505-2E9C-101B-9397-08002B2CF9AE}" pid="9" name="MSIP_Label_c96f72c5-dff7-4c46-93eb-4d3f564b881c_SetDate">
    <vt:lpwstr>2017-06-24T16:06:24.3923065+02:00</vt:lpwstr>
  </property>
  <property fmtid="{D5CDD505-2E9C-101B-9397-08002B2CF9AE}" pid="10" name="MSIP_Label_c96f72c5-dff7-4c46-93eb-4d3f564b881c_Name">
    <vt:lpwstr>Público</vt:lpwstr>
  </property>
  <property fmtid="{D5CDD505-2E9C-101B-9397-08002B2CF9AE}" pid="11" name="MSIP_Label_c96f72c5-dff7-4c46-93eb-4d3f564b881c_Application">
    <vt:lpwstr>Microsoft Azure Information Protection</vt:lpwstr>
  </property>
  <property fmtid="{D5CDD505-2E9C-101B-9397-08002B2CF9AE}" pid="12" name="MSIP_Label_c96f72c5-dff7-4c46-93eb-4d3f564b881c_Extended_MSFT_Method">
    <vt:lpwstr>Manual</vt:lpwstr>
  </property>
  <property fmtid="{D5CDD505-2E9C-101B-9397-08002B2CF9AE}" pid="13" name="Sensitivity">
    <vt:lpwstr>Público</vt:lpwstr>
  </property>
</Properties>
</file>