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9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6D357-EACA-485B-BA7B-B63EF9DFFD7A}" v="704" dt="2024-04-19T09:37:10.938"/>
    <p1510:client id="{DC5354F6-68F1-46DF-A554-3CD1CAC1D630}" v="794" dt="2024-04-19T10:32:16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88392-047C-402C-A92D-18D1745FFE8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9E86F8-F5F2-4B2E-8B44-AA1D1F427F13}">
      <dgm:prSet custT="1"/>
      <dgm:spPr/>
      <dgm:t>
        <a:bodyPr/>
        <a:lstStyle/>
        <a:p>
          <a:r>
            <a:rPr lang="nb-NO" sz="2000" b="0" i="0" dirty="0"/>
            <a:t>Dette er et forslag til hvordan vi ser for oss at nettsiden vil se ut. Det forventes at det vil bli foretatt justeringer i løpet av prosjektet. Formålet med dette er å gi deg et overblikk over vår nettsiden.</a:t>
          </a:r>
          <a:endParaRPr lang="en-US" sz="2000" dirty="0"/>
        </a:p>
      </dgm:t>
    </dgm:pt>
    <dgm:pt modelId="{8DC75014-6364-4544-AFAE-868A978DA444}" type="parTrans" cxnId="{D690B3E7-DA0C-4916-ADE4-78807DA5A198}">
      <dgm:prSet/>
      <dgm:spPr/>
      <dgm:t>
        <a:bodyPr/>
        <a:lstStyle/>
        <a:p>
          <a:endParaRPr lang="en-US"/>
        </a:p>
      </dgm:t>
    </dgm:pt>
    <dgm:pt modelId="{5F185EF8-8801-4810-A030-68167953EC47}" type="sibTrans" cxnId="{D690B3E7-DA0C-4916-ADE4-78807DA5A198}">
      <dgm:prSet/>
      <dgm:spPr/>
      <dgm:t>
        <a:bodyPr/>
        <a:lstStyle/>
        <a:p>
          <a:endParaRPr lang="en-US"/>
        </a:p>
      </dgm:t>
    </dgm:pt>
    <dgm:pt modelId="{34C7698C-489E-42D1-8084-632D215BDAE6}">
      <dgm:prSet custT="1"/>
      <dgm:spPr/>
      <dgm:t>
        <a:bodyPr/>
        <a:lstStyle/>
        <a:p>
          <a:r>
            <a:rPr lang="nb-NO" sz="2000" dirty="0"/>
            <a:t>Vi ønsker å utvikle en nettside for ulike spill, hvor du kan se både dine egne rekorder og andres.</a:t>
          </a:r>
          <a:endParaRPr lang="en-US" sz="2000" dirty="0"/>
        </a:p>
      </dgm:t>
    </dgm:pt>
    <dgm:pt modelId="{0F9156FD-2084-441B-8E00-8A93209BDF36}" type="parTrans" cxnId="{67015DDB-54C8-4E84-8948-3CE0089A4EF5}">
      <dgm:prSet/>
      <dgm:spPr/>
      <dgm:t>
        <a:bodyPr/>
        <a:lstStyle/>
        <a:p>
          <a:endParaRPr lang="en-US"/>
        </a:p>
      </dgm:t>
    </dgm:pt>
    <dgm:pt modelId="{AB23F606-0504-4ABB-86CA-6D85AA7CC982}" type="sibTrans" cxnId="{67015DDB-54C8-4E84-8948-3CE0089A4EF5}">
      <dgm:prSet/>
      <dgm:spPr/>
      <dgm:t>
        <a:bodyPr/>
        <a:lstStyle/>
        <a:p>
          <a:endParaRPr lang="en-US"/>
        </a:p>
      </dgm:t>
    </dgm:pt>
    <dgm:pt modelId="{853124CA-1561-4414-93BE-88D53495CF0E}">
      <dgm:prSet custT="1"/>
      <dgm:spPr/>
      <dgm:t>
        <a:bodyPr/>
        <a:lstStyle/>
        <a:p>
          <a:r>
            <a:rPr lang="nb-NO" sz="2000" dirty="0"/>
            <a:t>Resterende lysbilder</a:t>
          </a:r>
          <a:r>
            <a:rPr lang="nb-NO" sz="2000" b="0" i="0" dirty="0"/>
            <a:t> representerer et utkast til </a:t>
          </a:r>
          <a:r>
            <a:rPr lang="nb-NO" sz="2000" b="0" i="0" dirty="0" err="1"/>
            <a:t>wireframe</a:t>
          </a:r>
          <a:r>
            <a:rPr lang="nb-NO" sz="2000" b="0" i="0" dirty="0"/>
            <a:t>, som også forventes å gjennomgå endringer i løpet av prosjektet.</a:t>
          </a:r>
        </a:p>
        <a:p>
          <a:endParaRPr lang="nb-NO" sz="2000" b="0" i="0" dirty="0"/>
        </a:p>
        <a:p>
          <a:r>
            <a:rPr lang="nb-NO" sz="2000" b="0" i="0" dirty="0"/>
            <a:t>Rekorder skal legges inn i databaser.</a:t>
          </a:r>
          <a:endParaRPr lang="en-US" sz="2000" dirty="0"/>
        </a:p>
      </dgm:t>
    </dgm:pt>
    <dgm:pt modelId="{5877A2D5-77FE-40F1-9E7C-E1C29F59F672}" type="parTrans" cxnId="{3D9C9869-E567-4F56-BE88-7FF38228A64C}">
      <dgm:prSet/>
      <dgm:spPr/>
      <dgm:t>
        <a:bodyPr/>
        <a:lstStyle/>
        <a:p>
          <a:endParaRPr lang="en-US"/>
        </a:p>
      </dgm:t>
    </dgm:pt>
    <dgm:pt modelId="{4A8EF098-838F-47D8-AD4F-9EFBD08F4DB1}" type="sibTrans" cxnId="{3D9C9869-E567-4F56-BE88-7FF38228A64C}">
      <dgm:prSet/>
      <dgm:spPr/>
      <dgm:t>
        <a:bodyPr/>
        <a:lstStyle/>
        <a:p>
          <a:endParaRPr lang="en-US"/>
        </a:p>
      </dgm:t>
    </dgm:pt>
    <dgm:pt modelId="{62BA411E-5086-4545-92FF-90B8879EAEDC}" type="pres">
      <dgm:prSet presAssocID="{7B188392-047C-402C-A92D-18D1745FFE8C}" presName="vert0" presStyleCnt="0">
        <dgm:presLayoutVars>
          <dgm:dir/>
          <dgm:animOne val="branch"/>
          <dgm:animLvl val="lvl"/>
        </dgm:presLayoutVars>
      </dgm:prSet>
      <dgm:spPr/>
    </dgm:pt>
    <dgm:pt modelId="{0C77A85F-8E5A-4C80-8A44-B25FC4691E6C}" type="pres">
      <dgm:prSet presAssocID="{EE9E86F8-F5F2-4B2E-8B44-AA1D1F427F13}" presName="thickLine" presStyleLbl="alignNode1" presStyleIdx="0" presStyleCnt="3"/>
      <dgm:spPr/>
    </dgm:pt>
    <dgm:pt modelId="{B6ACED01-E9BF-4019-8572-3A7111D47123}" type="pres">
      <dgm:prSet presAssocID="{EE9E86F8-F5F2-4B2E-8B44-AA1D1F427F13}" presName="horz1" presStyleCnt="0"/>
      <dgm:spPr/>
    </dgm:pt>
    <dgm:pt modelId="{ADDB5B01-D514-410C-B569-24C89F5A85CB}" type="pres">
      <dgm:prSet presAssocID="{EE9E86F8-F5F2-4B2E-8B44-AA1D1F427F13}" presName="tx1" presStyleLbl="revTx" presStyleIdx="0" presStyleCnt="3"/>
      <dgm:spPr/>
    </dgm:pt>
    <dgm:pt modelId="{0D134FC8-DF5B-49B8-BB2B-D019C51E10A6}" type="pres">
      <dgm:prSet presAssocID="{EE9E86F8-F5F2-4B2E-8B44-AA1D1F427F13}" presName="vert1" presStyleCnt="0"/>
      <dgm:spPr/>
    </dgm:pt>
    <dgm:pt modelId="{3423FF7D-B02D-4252-B5D5-7241B90A2AE8}" type="pres">
      <dgm:prSet presAssocID="{34C7698C-489E-42D1-8084-632D215BDAE6}" presName="thickLine" presStyleLbl="alignNode1" presStyleIdx="1" presStyleCnt="3"/>
      <dgm:spPr/>
    </dgm:pt>
    <dgm:pt modelId="{A50176D6-5A83-4599-98D2-96FF3C36395B}" type="pres">
      <dgm:prSet presAssocID="{34C7698C-489E-42D1-8084-632D215BDAE6}" presName="horz1" presStyleCnt="0"/>
      <dgm:spPr/>
    </dgm:pt>
    <dgm:pt modelId="{7F802C76-D166-49EE-817A-ABA75971EB1D}" type="pres">
      <dgm:prSet presAssocID="{34C7698C-489E-42D1-8084-632D215BDAE6}" presName="tx1" presStyleLbl="revTx" presStyleIdx="1" presStyleCnt="3"/>
      <dgm:spPr/>
    </dgm:pt>
    <dgm:pt modelId="{1A31BE74-E1FB-4B15-93DE-DDD63DCF4195}" type="pres">
      <dgm:prSet presAssocID="{34C7698C-489E-42D1-8084-632D215BDAE6}" presName="vert1" presStyleCnt="0"/>
      <dgm:spPr/>
    </dgm:pt>
    <dgm:pt modelId="{35A4E79E-F79E-4DA6-A43C-E02DF94F2BEF}" type="pres">
      <dgm:prSet presAssocID="{853124CA-1561-4414-93BE-88D53495CF0E}" presName="thickLine" presStyleLbl="alignNode1" presStyleIdx="2" presStyleCnt="3"/>
      <dgm:spPr/>
    </dgm:pt>
    <dgm:pt modelId="{CBD942DB-E485-44BB-B003-18DCFC16DAAD}" type="pres">
      <dgm:prSet presAssocID="{853124CA-1561-4414-93BE-88D53495CF0E}" presName="horz1" presStyleCnt="0"/>
      <dgm:spPr/>
    </dgm:pt>
    <dgm:pt modelId="{391A22BE-588A-4FFB-96A6-0F1DE634F463}" type="pres">
      <dgm:prSet presAssocID="{853124CA-1561-4414-93BE-88D53495CF0E}" presName="tx1" presStyleLbl="revTx" presStyleIdx="2" presStyleCnt="3"/>
      <dgm:spPr/>
    </dgm:pt>
    <dgm:pt modelId="{E4F837C6-9F7E-4B9B-BD45-325074B3C681}" type="pres">
      <dgm:prSet presAssocID="{853124CA-1561-4414-93BE-88D53495CF0E}" presName="vert1" presStyleCnt="0"/>
      <dgm:spPr/>
    </dgm:pt>
  </dgm:ptLst>
  <dgm:cxnLst>
    <dgm:cxn modelId="{3D9C9869-E567-4F56-BE88-7FF38228A64C}" srcId="{7B188392-047C-402C-A92D-18D1745FFE8C}" destId="{853124CA-1561-4414-93BE-88D53495CF0E}" srcOrd="2" destOrd="0" parTransId="{5877A2D5-77FE-40F1-9E7C-E1C29F59F672}" sibTransId="{4A8EF098-838F-47D8-AD4F-9EFBD08F4DB1}"/>
    <dgm:cxn modelId="{3DC0BE81-7E24-415E-B807-847815E2E050}" type="presOf" srcId="{EE9E86F8-F5F2-4B2E-8B44-AA1D1F427F13}" destId="{ADDB5B01-D514-410C-B569-24C89F5A85CB}" srcOrd="0" destOrd="0" presId="urn:microsoft.com/office/officeart/2008/layout/LinedList"/>
    <dgm:cxn modelId="{C756AC83-695A-4ACC-8B74-F42FEC5AA85C}" type="presOf" srcId="{7B188392-047C-402C-A92D-18D1745FFE8C}" destId="{62BA411E-5086-4545-92FF-90B8879EAEDC}" srcOrd="0" destOrd="0" presId="urn:microsoft.com/office/officeart/2008/layout/LinedList"/>
    <dgm:cxn modelId="{C345D9D8-7446-4F6F-80AC-E0C97B9B36C9}" type="presOf" srcId="{853124CA-1561-4414-93BE-88D53495CF0E}" destId="{391A22BE-588A-4FFB-96A6-0F1DE634F463}" srcOrd="0" destOrd="0" presId="urn:microsoft.com/office/officeart/2008/layout/LinedList"/>
    <dgm:cxn modelId="{67015DDB-54C8-4E84-8948-3CE0089A4EF5}" srcId="{7B188392-047C-402C-A92D-18D1745FFE8C}" destId="{34C7698C-489E-42D1-8084-632D215BDAE6}" srcOrd="1" destOrd="0" parTransId="{0F9156FD-2084-441B-8E00-8A93209BDF36}" sibTransId="{AB23F606-0504-4ABB-86CA-6D85AA7CC982}"/>
    <dgm:cxn modelId="{7543EFE2-0536-46A6-9BFE-956408C83FE5}" type="presOf" srcId="{34C7698C-489E-42D1-8084-632D215BDAE6}" destId="{7F802C76-D166-49EE-817A-ABA75971EB1D}" srcOrd="0" destOrd="0" presId="urn:microsoft.com/office/officeart/2008/layout/LinedList"/>
    <dgm:cxn modelId="{D690B3E7-DA0C-4916-ADE4-78807DA5A198}" srcId="{7B188392-047C-402C-A92D-18D1745FFE8C}" destId="{EE9E86F8-F5F2-4B2E-8B44-AA1D1F427F13}" srcOrd="0" destOrd="0" parTransId="{8DC75014-6364-4544-AFAE-868A978DA444}" sibTransId="{5F185EF8-8801-4810-A030-68167953EC47}"/>
    <dgm:cxn modelId="{F25BA27D-EF52-41B8-92EB-55B1C66929B8}" type="presParOf" srcId="{62BA411E-5086-4545-92FF-90B8879EAEDC}" destId="{0C77A85F-8E5A-4C80-8A44-B25FC4691E6C}" srcOrd="0" destOrd="0" presId="urn:microsoft.com/office/officeart/2008/layout/LinedList"/>
    <dgm:cxn modelId="{D939786A-4174-4077-8D14-AE2BB187B820}" type="presParOf" srcId="{62BA411E-5086-4545-92FF-90B8879EAEDC}" destId="{B6ACED01-E9BF-4019-8572-3A7111D47123}" srcOrd="1" destOrd="0" presId="urn:microsoft.com/office/officeart/2008/layout/LinedList"/>
    <dgm:cxn modelId="{98D12C30-3AE3-4908-9522-C53AE3A76887}" type="presParOf" srcId="{B6ACED01-E9BF-4019-8572-3A7111D47123}" destId="{ADDB5B01-D514-410C-B569-24C89F5A85CB}" srcOrd="0" destOrd="0" presId="urn:microsoft.com/office/officeart/2008/layout/LinedList"/>
    <dgm:cxn modelId="{6038E1EA-E5DB-407E-BCE4-C583F0FBD3B0}" type="presParOf" srcId="{B6ACED01-E9BF-4019-8572-3A7111D47123}" destId="{0D134FC8-DF5B-49B8-BB2B-D019C51E10A6}" srcOrd="1" destOrd="0" presId="urn:microsoft.com/office/officeart/2008/layout/LinedList"/>
    <dgm:cxn modelId="{B3279B55-50C8-474A-A91D-4860A43B430D}" type="presParOf" srcId="{62BA411E-5086-4545-92FF-90B8879EAEDC}" destId="{3423FF7D-B02D-4252-B5D5-7241B90A2AE8}" srcOrd="2" destOrd="0" presId="urn:microsoft.com/office/officeart/2008/layout/LinedList"/>
    <dgm:cxn modelId="{4177EB42-11E8-4267-BF7D-39E7451D9325}" type="presParOf" srcId="{62BA411E-5086-4545-92FF-90B8879EAEDC}" destId="{A50176D6-5A83-4599-98D2-96FF3C36395B}" srcOrd="3" destOrd="0" presId="urn:microsoft.com/office/officeart/2008/layout/LinedList"/>
    <dgm:cxn modelId="{28A4420A-69B9-4843-A280-CED5F448FD6C}" type="presParOf" srcId="{A50176D6-5A83-4599-98D2-96FF3C36395B}" destId="{7F802C76-D166-49EE-817A-ABA75971EB1D}" srcOrd="0" destOrd="0" presId="urn:microsoft.com/office/officeart/2008/layout/LinedList"/>
    <dgm:cxn modelId="{5EC82CA8-B8EB-449B-81BC-55C8B6403845}" type="presParOf" srcId="{A50176D6-5A83-4599-98D2-96FF3C36395B}" destId="{1A31BE74-E1FB-4B15-93DE-DDD63DCF4195}" srcOrd="1" destOrd="0" presId="urn:microsoft.com/office/officeart/2008/layout/LinedList"/>
    <dgm:cxn modelId="{046AC191-A007-4F7E-8C86-E834F2D4D534}" type="presParOf" srcId="{62BA411E-5086-4545-92FF-90B8879EAEDC}" destId="{35A4E79E-F79E-4DA6-A43C-E02DF94F2BEF}" srcOrd="4" destOrd="0" presId="urn:microsoft.com/office/officeart/2008/layout/LinedList"/>
    <dgm:cxn modelId="{C903840D-E0C2-405B-8C91-59505787FDFE}" type="presParOf" srcId="{62BA411E-5086-4545-92FF-90B8879EAEDC}" destId="{CBD942DB-E485-44BB-B003-18DCFC16DAAD}" srcOrd="5" destOrd="0" presId="urn:microsoft.com/office/officeart/2008/layout/LinedList"/>
    <dgm:cxn modelId="{2D565DEB-6FB0-4866-84D9-9194CB28A2AC}" type="presParOf" srcId="{CBD942DB-E485-44BB-B003-18DCFC16DAAD}" destId="{391A22BE-588A-4FFB-96A6-0F1DE634F463}" srcOrd="0" destOrd="0" presId="urn:microsoft.com/office/officeart/2008/layout/LinedList"/>
    <dgm:cxn modelId="{CE3A4B57-13AC-452C-82B8-C80B53D005CC}" type="presParOf" srcId="{CBD942DB-E485-44BB-B003-18DCFC16DAAD}" destId="{E4F837C6-9F7E-4B9B-BD45-325074B3C6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7A85F-8E5A-4C80-8A44-B25FC4691E6C}">
      <dsp:nvSpPr>
        <dsp:cNvPr id="0" name=""/>
        <dsp:cNvSpPr/>
      </dsp:nvSpPr>
      <dsp:spPr>
        <a:xfrm>
          <a:off x="0" y="2968"/>
          <a:ext cx="42966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B5B01-D514-410C-B569-24C89F5A85CB}">
      <dsp:nvSpPr>
        <dsp:cNvPr id="0" name=""/>
        <dsp:cNvSpPr/>
      </dsp:nvSpPr>
      <dsp:spPr>
        <a:xfrm>
          <a:off x="0" y="2968"/>
          <a:ext cx="4296697" cy="202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b="0" i="0" kern="1200" dirty="0"/>
            <a:t>Dette er et forslag til hvordan vi ser for oss at nettsiden vil se ut. Det forventes at det vil bli foretatt justeringer i løpet av prosjektet. Formålet med dette er å gi deg et overblikk over vår nettsiden.</a:t>
          </a:r>
          <a:endParaRPr lang="en-US" sz="2000" kern="1200" dirty="0"/>
        </a:p>
      </dsp:txBody>
      <dsp:txXfrm>
        <a:off x="0" y="2968"/>
        <a:ext cx="4296697" cy="2024591"/>
      </dsp:txXfrm>
    </dsp:sp>
    <dsp:sp modelId="{3423FF7D-B02D-4252-B5D5-7241B90A2AE8}">
      <dsp:nvSpPr>
        <dsp:cNvPr id="0" name=""/>
        <dsp:cNvSpPr/>
      </dsp:nvSpPr>
      <dsp:spPr>
        <a:xfrm>
          <a:off x="0" y="2027560"/>
          <a:ext cx="42966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02C76-D166-49EE-817A-ABA75971EB1D}">
      <dsp:nvSpPr>
        <dsp:cNvPr id="0" name=""/>
        <dsp:cNvSpPr/>
      </dsp:nvSpPr>
      <dsp:spPr>
        <a:xfrm>
          <a:off x="0" y="2027560"/>
          <a:ext cx="4296697" cy="202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 dirty="0"/>
            <a:t>Vi ønsker å utvikle en nettside for ulike spill, hvor du kan se både dine egne rekorder og andres.</a:t>
          </a:r>
          <a:endParaRPr lang="en-US" sz="2000" kern="1200" dirty="0"/>
        </a:p>
      </dsp:txBody>
      <dsp:txXfrm>
        <a:off x="0" y="2027560"/>
        <a:ext cx="4296697" cy="2024591"/>
      </dsp:txXfrm>
    </dsp:sp>
    <dsp:sp modelId="{35A4E79E-F79E-4DA6-A43C-E02DF94F2BEF}">
      <dsp:nvSpPr>
        <dsp:cNvPr id="0" name=""/>
        <dsp:cNvSpPr/>
      </dsp:nvSpPr>
      <dsp:spPr>
        <a:xfrm>
          <a:off x="0" y="4052151"/>
          <a:ext cx="42966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A22BE-588A-4FFB-96A6-0F1DE634F463}">
      <dsp:nvSpPr>
        <dsp:cNvPr id="0" name=""/>
        <dsp:cNvSpPr/>
      </dsp:nvSpPr>
      <dsp:spPr>
        <a:xfrm>
          <a:off x="0" y="4052151"/>
          <a:ext cx="4296697" cy="202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 dirty="0"/>
            <a:t>Resterende lysbilder</a:t>
          </a:r>
          <a:r>
            <a:rPr lang="nb-NO" sz="2000" b="0" i="0" kern="1200" dirty="0"/>
            <a:t> representerer et utkast til </a:t>
          </a:r>
          <a:r>
            <a:rPr lang="nb-NO" sz="2000" b="0" i="0" kern="1200" dirty="0" err="1"/>
            <a:t>wireframe</a:t>
          </a:r>
          <a:r>
            <a:rPr lang="nb-NO" sz="2000" b="0" i="0" kern="1200" dirty="0"/>
            <a:t>, som også forventes å gjennomgå endringer i løpet av prosjektet.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b="0" i="0" kern="1200" dirty="0"/>
            <a:t>Rekorder skal legges inn i databaser.</a:t>
          </a:r>
          <a:endParaRPr lang="en-US" sz="2000" kern="1200" dirty="0"/>
        </a:p>
      </dsp:txBody>
      <dsp:txXfrm>
        <a:off x="0" y="4052151"/>
        <a:ext cx="4296697" cy="2024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2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6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5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6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0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5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6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1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20E13E6-AD63-60DA-00E9-FD3017BF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3" y="2579129"/>
            <a:ext cx="4709550" cy="3433149"/>
          </a:xfrm>
        </p:spPr>
        <p:txBody>
          <a:bodyPr anchor="ctr">
            <a:normAutofit/>
          </a:bodyPr>
          <a:lstStyle/>
          <a:p>
            <a:r>
              <a:rPr lang="nb-NO" dirty="0" err="1"/>
              <a:t>Webprosjekt</a:t>
            </a:r>
            <a:r>
              <a:rPr lang="nb-NO" dirty="0"/>
              <a:t> – </a:t>
            </a:r>
            <a:br>
              <a:rPr lang="nb-NO" dirty="0"/>
            </a:br>
            <a:r>
              <a:rPr lang="nb-NO" dirty="0"/>
              <a:t>Adrian Dietrichs</a:t>
            </a:r>
            <a:br>
              <a:rPr lang="nb-NO" dirty="0"/>
            </a:br>
            <a:r>
              <a:rPr lang="nb-NO" dirty="0"/>
              <a:t>Bjarte Landråk</a:t>
            </a:r>
          </a:p>
        </p:txBody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D77F2C2-A634-A419-CBD3-0565878B4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293427"/>
            <a:ext cx="4452371" cy="1392072"/>
          </a:xfrm>
        </p:spPr>
        <p:txBody>
          <a:bodyPr anchor="b">
            <a:normAutofit/>
          </a:bodyPr>
          <a:lstStyle/>
          <a:p>
            <a:endParaRPr lang="nb-NO" dirty="0"/>
          </a:p>
        </p:txBody>
      </p:sp>
      <p:pic>
        <p:nvPicPr>
          <p:cNvPr id="25" name="Picture 3" descr="Vekt bakgrunn for levende farger">
            <a:extLst>
              <a:ext uri="{FF2B5EF4-FFF2-40B4-BE49-F238E27FC236}">
                <a16:creationId xmlns:a16="http://schemas.microsoft.com/office/drawing/2014/main" id="{730A9381-0135-D593-F077-0D0B90112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3" r="14163" b="-1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Slide Background">
            <a:extLst>
              <a:ext uri="{FF2B5EF4-FFF2-40B4-BE49-F238E27FC236}">
                <a16:creationId xmlns:a16="http://schemas.microsoft.com/office/drawing/2014/main" id="{8452FFB1-9B1F-4CA7-981E-ECF6DA0D0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27F42CDF-174D-40A8-A28A-ED886E4FE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1652" cy="6858000"/>
          </a:xfrm>
          <a:prstGeom prst="rect">
            <a:avLst/>
          </a:prstGeom>
          <a:ln>
            <a:noFill/>
          </a:ln>
          <a:effectLst>
            <a:outerShdw blurRad="635000" dist="254000" dir="432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Content Placeholder 23">
            <a:extLst>
              <a:ext uri="{FF2B5EF4-FFF2-40B4-BE49-F238E27FC236}">
                <a16:creationId xmlns:a16="http://schemas.microsoft.com/office/drawing/2014/main" id="{810D32A0-EE3D-942C-7504-A7788F5BC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490581"/>
              </p:ext>
            </p:extLst>
          </p:nvPr>
        </p:nvGraphicFramePr>
        <p:xfrm>
          <a:off x="6751555" y="328068"/>
          <a:ext cx="4296697" cy="6079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e 8" descr="Et bilde som inneholder tekst, skjermbilde, diagram, design&#10;&#10;Automatisk generert beskrivelse">
            <a:extLst>
              <a:ext uri="{FF2B5EF4-FFF2-40B4-BE49-F238E27FC236}">
                <a16:creationId xmlns:a16="http://schemas.microsoft.com/office/drawing/2014/main" id="{C7AEAAD3-07B9-110C-81DA-18CED39EBCD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 r="6799"/>
          <a:stretch/>
        </p:blipFill>
        <p:spPr>
          <a:xfrm>
            <a:off x="125643" y="1577426"/>
            <a:ext cx="5880366" cy="3847200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DC62204C-BCC0-DFB7-2B2B-B0883C4D6A5E}"/>
              </a:ext>
            </a:extLst>
          </p:cNvPr>
          <p:cNvSpPr txBox="1"/>
          <p:nvPr/>
        </p:nvSpPr>
        <p:spPr>
          <a:xfrm>
            <a:off x="439750" y="328068"/>
            <a:ext cx="538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Tema: Spillnettside</a:t>
            </a:r>
          </a:p>
        </p:txBody>
      </p:sp>
    </p:spTree>
    <p:extLst>
      <p:ext uri="{BB962C8B-B14F-4D97-AF65-F5344CB8AC3E}">
        <p14:creationId xmlns:p14="http://schemas.microsoft.com/office/powerpoint/2010/main" val="301644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0102C5F8-5E09-02D8-27FA-B008051B0893}"/>
              </a:ext>
            </a:extLst>
          </p:cNvPr>
          <p:cNvSpPr/>
          <p:nvPr/>
        </p:nvSpPr>
        <p:spPr>
          <a:xfrm>
            <a:off x="0" y="0"/>
            <a:ext cx="12204806" cy="781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D45551C-3E6F-37C0-BC1E-C58BFFC87C98}"/>
              </a:ext>
            </a:extLst>
          </p:cNvPr>
          <p:cNvSpPr txBox="1"/>
          <p:nvPr/>
        </p:nvSpPr>
        <p:spPr>
          <a:xfrm>
            <a:off x="7491933" y="204908"/>
            <a:ext cx="2305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/>
              <a:t>LOGG inn/LOGG ut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1BA626C7-0B3E-B006-41FF-4DECEB3DF79B}"/>
              </a:ext>
            </a:extLst>
          </p:cNvPr>
          <p:cNvSpPr txBox="1"/>
          <p:nvPr/>
        </p:nvSpPr>
        <p:spPr>
          <a:xfrm>
            <a:off x="9797142" y="204907"/>
            <a:ext cx="2305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/>
              <a:t>REGISTRER DEG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D907DD5-C237-4E41-CC3B-39F45708954C}"/>
              </a:ext>
            </a:extLst>
          </p:cNvPr>
          <p:cNvSpPr/>
          <p:nvPr/>
        </p:nvSpPr>
        <p:spPr>
          <a:xfrm>
            <a:off x="422621" y="858050"/>
            <a:ext cx="4802521" cy="2945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92822F61-A781-3D3C-005E-E207C9F21B9D}"/>
              </a:ext>
            </a:extLst>
          </p:cNvPr>
          <p:cNvSpPr txBox="1"/>
          <p:nvPr/>
        </p:nvSpPr>
        <p:spPr>
          <a:xfrm>
            <a:off x="2228369" y="2138722"/>
            <a:ext cx="1191025" cy="3821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/>
              <a:t>VIDEO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E996587-E17C-688F-3457-A4905DAA897B}"/>
              </a:ext>
            </a:extLst>
          </p:cNvPr>
          <p:cNvSpPr/>
          <p:nvPr/>
        </p:nvSpPr>
        <p:spPr>
          <a:xfrm>
            <a:off x="627527" y="4021308"/>
            <a:ext cx="1594438" cy="101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CC8470F-D69F-D082-50DA-6104DA09527D}"/>
              </a:ext>
            </a:extLst>
          </p:cNvPr>
          <p:cNvSpPr/>
          <p:nvPr/>
        </p:nvSpPr>
        <p:spPr>
          <a:xfrm>
            <a:off x="2279593" y="4021307"/>
            <a:ext cx="1594438" cy="101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CF320AB-8225-C7FB-6658-78EAA040916A}"/>
              </a:ext>
            </a:extLst>
          </p:cNvPr>
          <p:cNvSpPr/>
          <p:nvPr/>
        </p:nvSpPr>
        <p:spPr>
          <a:xfrm>
            <a:off x="627526" y="5173912"/>
            <a:ext cx="1594438" cy="101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3C52306-725A-9711-1F8C-AED6C39A9C29}"/>
              </a:ext>
            </a:extLst>
          </p:cNvPr>
          <p:cNvSpPr/>
          <p:nvPr/>
        </p:nvSpPr>
        <p:spPr>
          <a:xfrm>
            <a:off x="2279593" y="5173912"/>
            <a:ext cx="1594438" cy="101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B5A78B44-798A-471C-86B8-43935BED12D8}"/>
              </a:ext>
            </a:extLst>
          </p:cNvPr>
          <p:cNvSpPr txBox="1"/>
          <p:nvPr/>
        </p:nvSpPr>
        <p:spPr>
          <a:xfrm>
            <a:off x="779929" y="4173710"/>
            <a:ext cx="21604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4000"/>
              <a:t>SPILL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E85BCE11-F3ED-E483-55AA-8675F52CBFA4}"/>
              </a:ext>
            </a:extLst>
          </p:cNvPr>
          <p:cNvSpPr txBox="1"/>
          <p:nvPr/>
        </p:nvSpPr>
        <p:spPr>
          <a:xfrm>
            <a:off x="2342349" y="4173710"/>
            <a:ext cx="21604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4000"/>
              <a:t>SPILL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D6CAC21-DD27-2352-03E6-C83D67E99F3A}"/>
              </a:ext>
            </a:extLst>
          </p:cNvPr>
          <p:cNvSpPr txBox="1"/>
          <p:nvPr/>
        </p:nvSpPr>
        <p:spPr>
          <a:xfrm>
            <a:off x="779929" y="5326315"/>
            <a:ext cx="21604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4000"/>
              <a:t>SPILL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16625ABF-3545-73A1-82B0-4CDF98B543EB}"/>
              </a:ext>
            </a:extLst>
          </p:cNvPr>
          <p:cNvSpPr txBox="1"/>
          <p:nvPr/>
        </p:nvSpPr>
        <p:spPr>
          <a:xfrm>
            <a:off x="2342349" y="5326315"/>
            <a:ext cx="21604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4000"/>
              <a:t>SPILL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78380B90-ADC7-E029-6C34-09BA5E86952B}"/>
              </a:ext>
            </a:extLst>
          </p:cNvPr>
          <p:cNvSpPr/>
          <p:nvPr/>
        </p:nvSpPr>
        <p:spPr>
          <a:xfrm>
            <a:off x="5033041" y="3829209"/>
            <a:ext cx="6083193" cy="24076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BB8F7297-EE3B-7045-D329-DBFCBE0105B8}"/>
              </a:ext>
            </a:extLst>
          </p:cNvPr>
          <p:cNvSpPr txBox="1"/>
          <p:nvPr/>
        </p:nvSpPr>
        <p:spPr>
          <a:xfrm>
            <a:off x="5761743" y="4679575"/>
            <a:ext cx="44272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4000"/>
              <a:t>REKORDENE DINE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1837F79-8E1A-381A-4F6C-3F824B2A10EA}"/>
              </a:ext>
            </a:extLst>
          </p:cNvPr>
          <p:cNvSpPr txBox="1"/>
          <p:nvPr/>
        </p:nvSpPr>
        <p:spPr>
          <a:xfrm>
            <a:off x="518672" y="204907"/>
            <a:ext cx="2676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/>
              <a:t>MENY NEDTREKSLINJE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E5EC0F52-B1CB-AB78-BFF3-16E0287939FF}"/>
              </a:ext>
            </a:extLst>
          </p:cNvPr>
          <p:cNvSpPr/>
          <p:nvPr/>
        </p:nvSpPr>
        <p:spPr>
          <a:xfrm>
            <a:off x="5570923" y="858049"/>
            <a:ext cx="4802521" cy="2945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5C8C2377-08CF-568B-DECD-FCBE3BE30405}"/>
              </a:ext>
            </a:extLst>
          </p:cNvPr>
          <p:cNvSpPr txBox="1"/>
          <p:nvPr/>
        </p:nvSpPr>
        <p:spPr>
          <a:xfrm>
            <a:off x="6934839" y="2138721"/>
            <a:ext cx="2074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/>
              <a:t>INFO OM SIDEN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7BFADA0A-7A68-F17A-B5CE-658DA21C3024}"/>
              </a:ext>
            </a:extLst>
          </p:cNvPr>
          <p:cNvSpPr/>
          <p:nvPr/>
        </p:nvSpPr>
        <p:spPr>
          <a:xfrm>
            <a:off x="38420" y="6313714"/>
            <a:ext cx="12166386" cy="537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48DD3B81-1CF9-F6BD-1301-65AB5ABC55C6}"/>
              </a:ext>
            </a:extLst>
          </p:cNvPr>
          <p:cNvSpPr txBox="1"/>
          <p:nvPr/>
        </p:nvSpPr>
        <p:spPr>
          <a:xfrm>
            <a:off x="5033042" y="6396958"/>
            <a:ext cx="3240100" cy="3713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918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69762BF-4711-A22B-83A5-16EDF376C59C}"/>
              </a:ext>
            </a:extLst>
          </p:cNvPr>
          <p:cNvSpPr/>
          <p:nvPr/>
        </p:nvSpPr>
        <p:spPr>
          <a:xfrm>
            <a:off x="249730" y="819630"/>
            <a:ext cx="11231495" cy="5686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C697F36-2D4A-D0E3-A367-E482FBCA75B8}"/>
              </a:ext>
            </a:extLst>
          </p:cNvPr>
          <p:cNvSpPr txBox="1"/>
          <p:nvPr/>
        </p:nvSpPr>
        <p:spPr>
          <a:xfrm>
            <a:off x="4764100" y="204907"/>
            <a:ext cx="1459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/>
              <a:t>MENYEN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9ABE6E9-FE98-9B3D-6981-26CBA647A72B}"/>
              </a:ext>
            </a:extLst>
          </p:cNvPr>
          <p:cNvSpPr txBox="1"/>
          <p:nvPr/>
        </p:nvSpPr>
        <p:spPr>
          <a:xfrm>
            <a:off x="870858" y="1421546"/>
            <a:ext cx="52251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7200"/>
              <a:t>LOGG INN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6D7AB306-2DDA-650B-DE3E-D479F43FF4A3}"/>
              </a:ext>
            </a:extLst>
          </p:cNvPr>
          <p:cNvSpPr txBox="1"/>
          <p:nvPr/>
        </p:nvSpPr>
        <p:spPr>
          <a:xfrm>
            <a:off x="922085" y="3822807"/>
            <a:ext cx="49369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 sz="7200"/>
              <a:t>SPILL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1EAD26B-F4B4-4CD0-D1BD-95F603842958}"/>
              </a:ext>
            </a:extLst>
          </p:cNvPr>
          <p:cNvSpPr txBox="1"/>
          <p:nvPr/>
        </p:nvSpPr>
        <p:spPr>
          <a:xfrm>
            <a:off x="922083" y="5020234"/>
            <a:ext cx="56221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 sz="7200"/>
              <a:t>REKORDER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B68BA7F-0C58-EFB4-08BD-0F5801E9E570}"/>
              </a:ext>
            </a:extLst>
          </p:cNvPr>
          <p:cNvSpPr txBox="1"/>
          <p:nvPr/>
        </p:nvSpPr>
        <p:spPr>
          <a:xfrm>
            <a:off x="870857" y="2727831"/>
            <a:ext cx="52251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7200"/>
              <a:t>REGISTRER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6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456A4C38-AC29-F1EA-1254-5743F7BD1DDE}"/>
              </a:ext>
            </a:extLst>
          </p:cNvPr>
          <p:cNvSpPr/>
          <p:nvPr/>
        </p:nvSpPr>
        <p:spPr>
          <a:xfrm>
            <a:off x="1652067" y="1491983"/>
            <a:ext cx="6441781" cy="388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: avrundede hjørner 2">
            <a:extLst>
              <a:ext uri="{FF2B5EF4-FFF2-40B4-BE49-F238E27FC236}">
                <a16:creationId xmlns:a16="http://schemas.microsoft.com/office/drawing/2014/main" id="{9B2B9652-FAB8-384E-E7D5-47CE87B40722}"/>
              </a:ext>
            </a:extLst>
          </p:cNvPr>
          <p:cNvSpPr/>
          <p:nvPr/>
        </p:nvSpPr>
        <p:spPr>
          <a:xfrm>
            <a:off x="8362789" y="1658470"/>
            <a:ext cx="1869781" cy="998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EEC3554-4314-B485-BF6F-D20059D6439B}"/>
              </a:ext>
            </a:extLst>
          </p:cNvPr>
          <p:cNvSpPr/>
          <p:nvPr/>
        </p:nvSpPr>
        <p:spPr>
          <a:xfrm>
            <a:off x="8362789" y="2913527"/>
            <a:ext cx="1869781" cy="998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444FC52C-FFEB-F578-C154-D514265360D6}"/>
              </a:ext>
            </a:extLst>
          </p:cNvPr>
          <p:cNvSpPr/>
          <p:nvPr/>
        </p:nvSpPr>
        <p:spPr>
          <a:xfrm>
            <a:off x="8362788" y="4078938"/>
            <a:ext cx="1869781" cy="998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E0B4C2F-0DCE-D9CE-7BEA-842E51C47A19}"/>
              </a:ext>
            </a:extLst>
          </p:cNvPr>
          <p:cNvSpPr/>
          <p:nvPr/>
        </p:nvSpPr>
        <p:spPr>
          <a:xfrm>
            <a:off x="0" y="0"/>
            <a:ext cx="12204806" cy="781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93B291F-C097-FD53-6B64-76C2EFBE9D06}"/>
              </a:ext>
            </a:extLst>
          </p:cNvPr>
          <p:cNvSpPr txBox="1"/>
          <p:nvPr/>
        </p:nvSpPr>
        <p:spPr>
          <a:xfrm>
            <a:off x="4872957" y="204907"/>
            <a:ext cx="3137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/>
              <a:t>MENY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1E1C523C-C441-3AE1-C0FE-566CB0EFABC2}"/>
              </a:ext>
            </a:extLst>
          </p:cNvPr>
          <p:cNvSpPr txBox="1"/>
          <p:nvPr/>
        </p:nvSpPr>
        <p:spPr>
          <a:xfrm>
            <a:off x="3797193" y="2747041"/>
            <a:ext cx="25357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 sz="6000"/>
              <a:t>SPILL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A080E488-182D-C1DE-963D-7C64086C6729}"/>
              </a:ext>
            </a:extLst>
          </p:cNvPr>
          <p:cNvSpPr txBox="1"/>
          <p:nvPr/>
        </p:nvSpPr>
        <p:spPr>
          <a:xfrm>
            <a:off x="8476769" y="1804467"/>
            <a:ext cx="21604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4000"/>
              <a:t>SPILL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C3B1A4C2-5D74-B8D3-8BA8-16FE83AAFF5B}"/>
              </a:ext>
            </a:extLst>
          </p:cNvPr>
          <p:cNvSpPr txBox="1"/>
          <p:nvPr/>
        </p:nvSpPr>
        <p:spPr>
          <a:xfrm>
            <a:off x="8476768" y="3059525"/>
            <a:ext cx="21604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4000"/>
              <a:t>SPILL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1071135-4443-5BB3-7883-55B465B318D2}"/>
              </a:ext>
            </a:extLst>
          </p:cNvPr>
          <p:cNvSpPr txBox="1"/>
          <p:nvPr/>
        </p:nvSpPr>
        <p:spPr>
          <a:xfrm>
            <a:off x="8476768" y="4224937"/>
            <a:ext cx="21604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4000"/>
              <a:t>SPILL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3DE8D04-7BA1-B7B3-F9E4-62334DCF73E5}"/>
              </a:ext>
            </a:extLst>
          </p:cNvPr>
          <p:cNvSpPr txBox="1"/>
          <p:nvPr/>
        </p:nvSpPr>
        <p:spPr>
          <a:xfrm>
            <a:off x="1652066" y="5506890"/>
            <a:ext cx="2305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/>
              <a:t>REKORDER LINK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F270B423-0757-7706-1B9D-A3D9FD771C9E}"/>
              </a:ext>
            </a:extLst>
          </p:cNvPr>
          <p:cNvSpPr/>
          <p:nvPr/>
        </p:nvSpPr>
        <p:spPr>
          <a:xfrm>
            <a:off x="89647" y="1491983"/>
            <a:ext cx="1447160" cy="388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9170E52-3993-2C46-A7C3-1A6627379A76}"/>
              </a:ext>
            </a:extLst>
          </p:cNvPr>
          <p:cNvSpPr txBox="1"/>
          <p:nvPr/>
        </p:nvSpPr>
        <p:spPr>
          <a:xfrm>
            <a:off x="96049" y="1805746"/>
            <a:ext cx="1536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/>
              <a:t>LEDERTAVLE</a:t>
            </a:r>
          </a:p>
        </p:txBody>
      </p:sp>
    </p:spTree>
    <p:extLst>
      <p:ext uri="{BB962C8B-B14F-4D97-AF65-F5344CB8AC3E}">
        <p14:creationId xmlns:p14="http://schemas.microsoft.com/office/powerpoint/2010/main" val="71968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9F9C5709-17E9-2BB8-30DD-7B6B004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24557"/>
              </p:ext>
            </p:extLst>
          </p:nvPr>
        </p:nvGraphicFramePr>
        <p:xfrm>
          <a:off x="1652067" y="2298806"/>
          <a:ext cx="8168640" cy="150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243140015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263197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596260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044230157"/>
                    </a:ext>
                  </a:extLst>
                </a:gridCol>
              </a:tblGrid>
              <a:tr h="397008">
                <a:tc>
                  <a:txBody>
                    <a:bodyPr/>
                    <a:lstStyle/>
                    <a:p>
                      <a:r>
                        <a:rPr lang="nb-NO"/>
                        <a:t>SPILL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SPILL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SPILL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SPILL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7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REKORD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b-NO"/>
                        <a:t>REKORD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b-NO"/>
                        <a:t>REKORD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b-NO"/>
                        <a:t>REKORD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4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b-NO" sz="1800" b="0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  <a:t>REKORD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b-NO" sz="1800" b="0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  <a:t>REKORD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b-NO" sz="1800" b="0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  <a:t>REKORD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b-NO" sz="1800" b="0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  <a:t>REKORD</a:t>
                      </a:r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2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b-NO" sz="1800" b="0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  <a:t>REKORD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b-NO" sz="1800" b="0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  <a:t>REKORD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b-NO" sz="1800" b="0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  <a:t>REKORD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b-NO" sz="1800" b="0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  <a:t>REKORD</a:t>
                      </a:r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53679"/>
                  </a:ext>
                </a:extLst>
              </a:tr>
            </a:tbl>
          </a:graphicData>
        </a:graphic>
      </p:graphicFrame>
      <p:sp>
        <p:nvSpPr>
          <p:cNvPr id="4" name="Rektangel 3">
            <a:extLst>
              <a:ext uri="{FF2B5EF4-FFF2-40B4-BE49-F238E27FC236}">
                <a16:creationId xmlns:a16="http://schemas.microsoft.com/office/drawing/2014/main" id="{8E43FB8B-AA0C-39B7-D938-AD5EC4309DFB}"/>
              </a:ext>
            </a:extLst>
          </p:cNvPr>
          <p:cNvSpPr/>
          <p:nvPr/>
        </p:nvSpPr>
        <p:spPr>
          <a:xfrm>
            <a:off x="0" y="0"/>
            <a:ext cx="12204806" cy="781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24498E3D-2262-F25F-6B81-5D8D2362A03B}"/>
              </a:ext>
            </a:extLst>
          </p:cNvPr>
          <p:cNvSpPr txBox="1"/>
          <p:nvPr/>
        </p:nvSpPr>
        <p:spPr>
          <a:xfrm>
            <a:off x="4872957" y="204907"/>
            <a:ext cx="3137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/>
              <a:t>MENY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C7DB1B9-F156-BE25-7179-DCE2DBFAC80E}"/>
              </a:ext>
            </a:extLst>
          </p:cNvPr>
          <p:cNvSpPr txBox="1"/>
          <p:nvPr/>
        </p:nvSpPr>
        <p:spPr>
          <a:xfrm>
            <a:off x="1652067" y="1818554"/>
            <a:ext cx="19978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/>
              <a:t>REKORDER</a:t>
            </a:r>
          </a:p>
        </p:txBody>
      </p:sp>
    </p:spTree>
    <p:extLst>
      <p:ext uri="{BB962C8B-B14F-4D97-AF65-F5344CB8AC3E}">
        <p14:creationId xmlns:p14="http://schemas.microsoft.com/office/powerpoint/2010/main" val="10019258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9" baseType="lpstr">
      <vt:lpstr>Arial</vt:lpstr>
      <vt:lpstr>Bierstadt</vt:lpstr>
      <vt:lpstr>BevelVTI</vt:lpstr>
      <vt:lpstr>Webprosjekt –  Adrian Dietrichs Bjarte Landråk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Adrian Dietrichs</dc:creator>
  <cp:lastModifiedBy>Adrian Dietrichs</cp:lastModifiedBy>
  <cp:revision>2</cp:revision>
  <dcterms:created xsi:type="dcterms:W3CDTF">2024-04-19T09:12:14Z</dcterms:created>
  <dcterms:modified xsi:type="dcterms:W3CDTF">2024-04-19T10:32:16Z</dcterms:modified>
</cp:coreProperties>
</file>