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51a2da90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51a2da90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51a2da90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51a2da90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32d7c21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332d7c21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51a2da9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51a2da9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51a2da90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51a2da90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51a2da90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51a2da90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51a2da90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51a2da90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51a2da9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51a2da9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1a2da9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51a2da9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51a2da9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51a2da9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51a2da9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51a2da9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51a2da90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51a2da9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1a2da90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51a2da90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1a2da9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51a2da9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1a2da90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1a2da90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hyperlink" Target="https://adrianferrero.github.io/ModelacionMatematicaControlDeSismo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0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500" y="155575"/>
            <a:ext cx="1861000" cy="17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33187"/>
            <a:ext cx="8839203" cy="2378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152400"/>
            <a:ext cx="53149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4725" y="1691550"/>
            <a:ext cx="6174525" cy="24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300" y="1336788"/>
            <a:ext cx="5255400" cy="24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113" y="3907322"/>
            <a:ext cx="4211775" cy="4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163" y="152400"/>
            <a:ext cx="5552818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278025" y="330150"/>
            <a:ext cx="50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 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662" y="175301"/>
            <a:ext cx="5521717" cy="47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78025" y="330150"/>
            <a:ext cx="50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 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712" y="80925"/>
            <a:ext cx="5276575" cy="445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250" y="4694175"/>
            <a:ext cx="4221500" cy="2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246850"/>
            <a:ext cx="51720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163" y="1256500"/>
            <a:ext cx="52197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337" y="550949"/>
            <a:ext cx="6103325" cy="38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/>
        </p:nvSpPr>
        <p:spPr>
          <a:xfrm>
            <a:off x="1643100" y="4515350"/>
            <a:ext cx="58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https://adrianferrero.github.io/ModelacionMatematicaControlDeSismos/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225" y="152400"/>
            <a:ext cx="60575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171300"/>
            <a:ext cx="549592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50" y="1928375"/>
            <a:ext cx="4061899" cy="26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9402" y="1928375"/>
            <a:ext cx="4389825" cy="2455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38" y="303550"/>
            <a:ext cx="53435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674" y="1454175"/>
            <a:ext cx="6588652" cy="33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4650" y="4830525"/>
            <a:ext cx="2554720" cy="2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25" y="1578850"/>
            <a:ext cx="3758375" cy="19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3450" y="498925"/>
            <a:ext cx="4906501" cy="414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8687" y="4823000"/>
            <a:ext cx="3196025" cy="2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9080" r="9113" t="0"/>
          <a:stretch/>
        </p:blipFill>
        <p:spPr>
          <a:xfrm>
            <a:off x="132250" y="734600"/>
            <a:ext cx="3816299" cy="367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750" y="1919663"/>
            <a:ext cx="5144250" cy="130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662" y="4276503"/>
            <a:ext cx="3739475" cy="2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88" y="124075"/>
            <a:ext cx="56864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75" y="1725125"/>
            <a:ext cx="4617975" cy="16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4450" y="2705975"/>
            <a:ext cx="4116050" cy="200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7825" y="4774600"/>
            <a:ext cx="2889300" cy="2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50" y="1719250"/>
            <a:ext cx="53721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875" y="48500"/>
            <a:ext cx="305849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530250"/>
            <a:ext cx="54864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675" y="2860700"/>
            <a:ext cx="6062649" cy="16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