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B6"/>
    <a:srgbClr val="1DC8BE"/>
    <a:srgbClr val="00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DB20-5028-47A6-B6C3-AA2C618373E1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F4E5-6F24-43AF-AF5A-B8B46D13AD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9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DB20-5028-47A6-B6C3-AA2C618373E1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F4E5-6F24-43AF-AF5A-B8B46D13AD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20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DB20-5028-47A6-B6C3-AA2C618373E1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F4E5-6F24-43AF-AF5A-B8B46D13AD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95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DB20-5028-47A6-B6C3-AA2C618373E1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F4E5-6F24-43AF-AF5A-B8B46D13AD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286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DB20-5028-47A6-B6C3-AA2C618373E1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F4E5-6F24-43AF-AF5A-B8B46D13AD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13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DB20-5028-47A6-B6C3-AA2C618373E1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F4E5-6F24-43AF-AF5A-B8B46D13AD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95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DB20-5028-47A6-B6C3-AA2C618373E1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F4E5-6F24-43AF-AF5A-B8B46D13AD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86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DB20-5028-47A6-B6C3-AA2C618373E1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F4E5-6F24-43AF-AF5A-B8B46D13AD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78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DB20-5028-47A6-B6C3-AA2C618373E1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F4E5-6F24-43AF-AF5A-B8B46D13AD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67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DB20-5028-47A6-B6C3-AA2C618373E1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F4E5-6F24-43AF-AF5A-B8B46D13AD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83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DB20-5028-47A6-B6C3-AA2C618373E1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F4E5-6F24-43AF-AF5A-B8B46D13AD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02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DB20-5028-47A6-B6C3-AA2C618373E1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F4E5-6F24-43AF-AF5A-B8B46D13AD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DB20-5028-47A6-B6C3-AA2C618373E1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F4E5-6F24-43AF-AF5A-B8B46D13AD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67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A07DB20-5028-47A6-B6C3-AA2C618373E1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98CF4E5-6F24-43AF-AF5A-B8B46D13AD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89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A07DB20-5028-47A6-B6C3-AA2C618373E1}" type="datetimeFigureOut">
              <a:rPr lang="es-ES" smtClean="0"/>
              <a:t>11/03/2018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98CF4E5-6F24-43AF-AF5A-B8B46D13AD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42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E1BD1-B4B0-426F-8E51-331B0E21D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5743575"/>
            <a:ext cx="11772901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s-ES" sz="6000" dirty="0">
                <a:solidFill>
                  <a:srgbClr val="1DC8BE"/>
                </a:solidFill>
                <a:latin typeface="Arial Black" panose="020B0A04020102020204" pitchFamily="34" charset="0"/>
              </a:rPr>
            </a:br>
            <a:br>
              <a:rPr lang="es-ES" sz="6000" dirty="0">
                <a:solidFill>
                  <a:srgbClr val="1DC8BE"/>
                </a:solidFill>
                <a:latin typeface="Arial Black" panose="020B0A04020102020204" pitchFamily="34" charset="0"/>
              </a:rPr>
            </a:br>
            <a:br>
              <a:rPr lang="es-ES" sz="6000" dirty="0">
                <a:solidFill>
                  <a:srgbClr val="1DC8BE"/>
                </a:solidFill>
                <a:latin typeface="Arial Black" panose="020B0A04020102020204" pitchFamily="34" charset="0"/>
              </a:rPr>
            </a:br>
            <a:r>
              <a:rPr lang="es-ES" sz="6000" dirty="0" err="1">
                <a:solidFill>
                  <a:srgbClr val="1DC8BE"/>
                </a:solidFill>
                <a:latin typeface="Arial Black" panose="020B0A04020102020204" pitchFamily="34" charset="0"/>
              </a:rPr>
              <a:t>uCode</a:t>
            </a:r>
            <a:r>
              <a:rPr lang="es-ES" sz="6000" dirty="0">
                <a:solidFill>
                  <a:srgbClr val="1DC8BE"/>
                </a:solidFill>
                <a:latin typeface="Arial Black" panose="020B0A04020102020204" pitchFamily="34" charset="0"/>
              </a:rPr>
              <a:t> 2018</a:t>
            </a:r>
            <a:r>
              <a:rPr lang="es-ES" sz="6000" b="1" dirty="0">
                <a:solidFill>
                  <a:srgbClr val="1DC8BE"/>
                </a:solidFill>
                <a:latin typeface="Arial Black" panose="020B0A04020102020204" pitchFamily="34" charset="0"/>
              </a:rPr>
              <a:t> </a:t>
            </a:r>
            <a:br>
              <a:rPr lang="es-ES" sz="6000" b="1" dirty="0">
                <a:solidFill>
                  <a:srgbClr val="1DC8BE"/>
                </a:solidFill>
                <a:latin typeface="Arial Black" panose="020B0A04020102020204" pitchFamily="34" charset="0"/>
              </a:rPr>
            </a:br>
            <a:r>
              <a:rPr lang="es-ES" sz="5300" b="1" dirty="0">
                <a:solidFill>
                  <a:schemeClr val="tx1"/>
                </a:solidFill>
                <a:latin typeface="Arial Black" panose="020B0A04020102020204" pitchFamily="34" charset="0"/>
              </a:rPr>
              <a:t>by Adidas</a:t>
            </a:r>
            <a:br>
              <a:rPr lang="es-ES" sz="8000" b="1" dirty="0">
                <a:solidFill>
                  <a:srgbClr val="1DC8BE"/>
                </a:solidFill>
                <a:latin typeface="Arial Black" panose="020B0A04020102020204" pitchFamily="34" charset="0"/>
              </a:rPr>
            </a:br>
            <a:endParaRPr lang="es-ES" sz="8000" b="1" dirty="0">
              <a:solidFill>
                <a:srgbClr val="1DC8BE"/>
              </a:solidFill>
              <a:latin typeface="Arial Black" panose="020B0A04020102020204" pitchFamily="34" charset="0"/>
            </a:endParaRPr>
          </a:p>
        </p:txBody>
      </p:sp>
      <p:pic>
        <p:nvPicPr>
          <p:cNvPr id="1032" name="Picture 8" descr="Resultado de imagen de adidas logo">
            <a:extLst>
              <a:ext uri="{FF2B5EF4-FFF2-40B4-BE49-F238E27FC236}">
                <a16:creationId xmlns:a16="http://schemas.microsoft.com/office/drawing/2014/main" id="{A34D69E0-4D97-4BBD-AE56-0FC734689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7202"/>
          <a:stretch/>
        </p:blipFill>
        <p:spPr bwMode="auto">
          <a:xfrm>
            <a:off x="1926018" y="652994"/>
            <a:ext cx="8339963" cy="35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374E53-6700-45EE-BCA0-7D6B2FE17E43}"/>
              </a:ext>
            </a:extLst>
          </p:cNvPr>
          <p:cNvSpPr txBox="1"/>
          <p:nvPr/>
        </p:nvSpPr>
        <p:spPr>
          <a:xfrm>
            <a:off x="171450" y="5181600"/>
            <a:ext cx="2486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Daniel Cabrera</a:t>
            </a:r>
          </a:p>
          <a:p>
            <a:r>
              <a:rPr lang="es-ES" sz="2000" dirty="0"/>
              <a:t>Alba Clemente</a:t>
            </a:r>
          </a:p>
          <a:p>
            <a:r>
              <a:rPr lang="es-ES" sz="2000" dirty="0"/>
              <a:t>Adrián </a:t>
            </a:r>
            <a:r>
              <a:rPr lang="es-ES" sz="2000" dirty="0" err="1"/>
              <a:t>Fañanás</a:t>
            </a:r>
            <a:endParaRPr lang="es-ES" sz="2000" dirty="0"/>
          </a:p>
          <a:p>
            <a:r>
              <a:rPr lang="es-ES" sz="2000" dirty="0"/>
              <a:t>Alberto Milián</a:t>
            </a:r>
          </a:p>
        </p:txBody>
      </p:sp>
    </p:spTree>
    <p:extLst>
      <p:ext uri="{BB962C8B-B14F-4D97-AF65-F5344CB8AC3E}">
        <p14:creationId xmlns:p14="http://schemas.microsoft.com/office/powerpoint/2010/main" val="33289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8C7F5-26BB-4791-A5B2-A0E2FF96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/>
              <a:t>Realidad Aumentada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3520784-6794-435A-A8EA-CEAACCB5E69A}"/>
              </a:ext>
            </a:extLst>
          </p:cNvPr>
          <p:cNvSpPr txBox="1">
            <a:spLocks/>
          </p:cNvSpPr>
          <p:nvPr/>
        </p:nvSpPr>
        <p:spPr>
          <a:xfrm>
            <a:off x="-1" y="1885950"/>
            <a:ext cx="12192000" cy="50292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D665157-DBF0-442E-A53A-104AB7378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0380" y="2500312"/>
            <a:ext cx="15543505" cy="35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6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941A0-5E99-4B2B-A30D-70CF1E4B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/>
              <a:t>Idea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716C5-9A45-4BE8-A821-62F48A49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Mejorar experiencia del usuario</a:t>
            </a:r>
          </a:p>
          <a:p>
            <a:r>
              <a:rPr lang="es-ES" sz="2800" dirty="0"/>
              <a:t>Realidad Aumentada</a:t>
            </a:r>
          </a:p>
          <a:p>
            <a:r>
              <a:rPr lang="es-ES" sz="2800" dirty="0"/>
              <a:t>Eficiencia</a:t>
            </a:r>
          </a:p>
        </p:txBody>
      </p:sp>
    </p:spTree>
    <p:extLst>
      <p:ext uri="{BB962C8B-B14F-4D97-AF65-F5344CB8AC3E}">
        <p14:creationId xmlns:p14="http://schemas.microsoft.com/office/powerpoint/2010/main" val="32003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C1D2E-5684-40D5-BEBA-B61F0197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9FCEE-C4C0-4DD6-B382-5BF1495A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Identificación de la tienda</a:t>
            </a:r>
          </a:p>
          <a:p>
            <a:r>
              <a:rPr lang="es-ES" sz="2800" dirty="0"/>
              <a:t>Mapa en realidad aumentada</a:t>
            </a:r>
          </a:p>
          <a:p>
            <a:r>
              <a:rPr lang="es-ES" sz="2800" dirty="0"/>
              <a:t>Selección de sección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C53885-92E8-45E9-BD60-707CCF360E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1048"/>
          <a:stretch/>
        </p:blipFill>
        <p:spPr>
          <a:xfrm>
            <a:off x="7948419" y="325487"/>
            <a:ext cx="3024381" cy="62070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541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945C4A1-362E-4ED3-B64C-2041761DB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069" y="642548"/>
            <a:ext cx="2734057" cy="5572903"/>
          </a:xfrm>
          <a:effectLst>
            <a:outerShdw blurRad="50800" dir="14400000">
              <a:srgbClr val="000000">
                <a:alpha val="40000"/>
              </a:srgbClr>
            </a:outerShdw>
            <a:softEdge rad="6350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F4B3E4E-8C79-434D-9376-8E6E5E2C5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70" y="642548"/>
            <a:ext cx="2734057" cy="557290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6F87EB-5949-4A1C-8108-0AADE105A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71" y="642548"/>
            <a:ext cx="2734057" cy="557290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4237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C1D2E-5684-40D5-BEBA-B61F0197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de información de producto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22D7AE-AB8B-48D6-9A84-B853BEC77E3F}"/>
              </a:ext>
            </a:extLst>
          </p:cNvPr>
          <p:cNvSpPr/>
          <p:nvPr/>
        </p:nvSpPr>
        <p:spPr>
          <a:xfrm>
            <a:off x="233026" y="2527575"/>
            <a:ext cx="5343526" cy="2825476"/>
          </a:xfrm>
          <a:prstGeom prst="rect">
            <a:avLst/>
          </a:prstGeom>
          <a:solidFill>
            <a:srgbClr val="1DC8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758646-CFF9-4BE7-8FD7-F76E2C5DA6CF}"/>
              </a:ext>
            </a:extLst>
          </p:cNvPr>
          <p:cNvCxnSpPr>
            <a:cxnSpLocks/>
          </p:cNvCxnSpPr>
          <p:nvPr/>
        </p:nvCxnSpPr>
        <p:spPr>
          <a:xfrm>
            <a:off x="648236" y="3476625"/>
            <a:ext cx="4561939" cy="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AE3C879-5C96-4EB5-BC4C-C2712347D2E2}"/>
              </a:ext>
            </a:extLst>
          </p:cNvPr>
          <p:cNvSpPr txBox="1"/>
          <p:nvPr/>
        </p:nvSpPr>
        <p:spPr>
          <a:xfrm>
            <a:off x="933451" y="2825350"/>
            <a:ext cx="392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Mochila Adidas Tenis Pro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6DCF1B1-F030-4D9A-86E5-544C3396D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2" y="3868623"/>
            <a:ext cx="816330" cy="9528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FE6009A-4DC7-4EB7-A311-61E85C631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47" y="3868444"/>
            <a:ext cx="816330" cy="95285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1CD23EF-BD81-4C0D-B85C-67D5EE317AE1}"/>
              </a:ext>
            </a:extLst>
          </p:cNvPr>
          <p:cNvSpPr txBox="1"/>
          <p:nvPr/>
        </p:nvSpPr>
        <p:spPr>
          <a:xfrm>
            <a:off x="3057978" y="3868444"/>
            <a:ext cx="1119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1"/>
                </a:solidFill>
              </a:rPr>
              <a:t>20L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626CEE3-CB93-49D0-BB70-1711077B8490}"/>
              </a:ext>
            </a:extLst>
          </p:cNvPr>
          <p:cNvSpPr/>
          <p:nvPr/>
        </p:nvSpPr>
        <p:spPr>
          <a:xfrm>
            <a:off x="4470927" y="3990770"/>
            <a:ext cx="739248" cy="64711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7B67600-C42B-450C-A30A-CE1234F0EAA2}"/>
              </a:ext>
            </a:extLst>
          </p:cNvPr>
          <p:cNvSpPr/>
          <p:nvPr/>
        </p:nvSpPr>
        <p:spPr>
          <a:xfrm>
            <a:off x="6238301" y="2527574"/>
            <a:ext cx="5467351" cy="3406501"/>
          </a:xfrm>
          <a:prstGeom prst="rect">
            <a:avLst/>
          </a:prstGeom>
          <a:solidFill>
            <a:srgbClr val="00C0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299F1F-B4FC-4E52-B3AE-45B237806224}"/>
              </a:ext>
            </a:extLst>
          </p:cNvPr>
          <p:cNvSpPr txBox="1"/>
          <p:nvPr/>
        </p:nvSpPr>
        <p:spPr>
          <a:xfrm>
            <a:off x="7559570" y="2657475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Otras opciones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E0FBFDC-CFDB-422A-8D93-BFB0B86E1774}"/>
              </a:ext>
            </a:extLst>
          </p:cNvPr>
          <p:cNvCxnSpPr/>
          <p:nvPr/>
        </p:nvCxnSpPr>
        <p:spPr>
          <a:xfrm>
            <a:off x="6419850" y="3287015"/>
            <a:ext cx="5086350" cy="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1FA54D1D-9435-42FF-8E09-2AFD89D57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00" y="3465432"/>
            <a:ext cx="950570" cy="95057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6E76580-740C-4DF1-9A14-C9C9CD1307C8}"/>
              </a:ext>
            </a:extLst>
          </p:cNvPr>
          <p:cNvSpPr txBox="1"/>
          <p:nvPr/>
        </p:nvSpPr>
        <p:spPr>
          <a:xfrm>
            <a:off x="7705725" y="3482938"/>
            <a:ext cx="814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>
                <a:solidFill>
                  <a:schemeClr val="bg1"/>
                </a:solidFill>
              </a:rPr>
              <a:t>∫∫∫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6D8E9BF-775D-4FA6-8351-C7837C2C2B26}"/>
              </a:ext>
            </a:extLst>
          </p:cNvPr>
          <p:cNvSpPr txBox="1"/>
          <p:nvPr/>
        </p:nvSpPr>
        <p:spPr>
          <a:xfrm>
            <a:off x="6609000" y="4639195"/>
            <a:ext cx="3042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Combina con …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97682E26-4EE6-4DB1-8A74-E1759056BB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08"/>
          <a:stretch/>
        </p:blipFill>
        <p:spPr>
          <a:xfrm>
            <a:off x="8747257" y="3482937"/>
            <a:ext cx="1573996" cy="1015664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6600536-0284-49AE-BE87-EB62DB7061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826" y="3477919"/>
            <a:ext cx="1099374" cy="1115353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095B41AD-63B5-4931-B5B9-EEBED1D29AC1}"/>
              </a:ext>
            </a:extLst>
          </p:cNvPr>
          <p:cNvSpPr txBox="1"/>
          <p:nvPr/>
        </p:nvSpPr>
        <p:spPr>
          <a:xfrm>
            <a:off x="6609000" y="51624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Conjunto completo</a:t>
            </a:r>
          </a:p>
        </p:txBody>
      </p:sp>
    </p:spTree>
    <p:extLst>
      <p:ext uri="{BB962C8B-B14F-4D97-AF65-F5344CB8AC3E}">
        <p14:creationId xmlns:p14="http://schemas.microsoft.com/office/powerpoint/2010/main" val="54963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F1D0E-A9F2-4340-AD26-700107F7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5C9CF-6423-4687-A30C-B4758929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429000"/>
            <a:ext cx="10554574" cy="2429798"/>
          </a:xfrm>
        </p:spPr>
        <p:txBody>
          <a:bodyPr/>
          <a:lstStyle/>
          <a:p>
            <a:r>
              <a:rPr lang="es-ES" sz="2800" dirty="0"/>
              <a:t>Stock disponible en tienda del producto</a:t>
            </a:r>
          </a:p>
          <a:p>
            <a:r>
              <a:rPr lang="es-ES" sz="2800" dirty="0"/>
              <a:t>Asistente de voz opcional </a:t>
            </a:r>
          </a:p>
          <a:p>
            <a:r>
              <a:rPr lang="es-ES" sz="2800" dirty="0"/>
              <a:t>Geolocalización automática de la tienda</a:t>
            </a:r>
          </a:p>
          <a:p>
            <a:r>
              <a:rPr lang="es-ES" sz="2800" dirty="0"/>
              <a:t>Integración con otros proyectos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725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498D4-24EC-413A-9635-87F95D62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B1AB12-34E2-423B-B76B-E50E39C8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91" y="2899107"/>
            <a:ext cx="3346876" cy="1217946"/>
          </a:xfrm>
          <a:prstGeom prst="rect">
            <a:avLst/>
          </a:prstGeom>
          <a:effectLst>
            <a:glow rad="685800">
              <a:schemeClr val="accent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80FAAA-CFC8-45B0-907A-F0193359D1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2"/>
          <a:stretch/>
        </p:blipFill>
        <p:spPr>
          <a:xfrm>
            <a:off x="8925270" y="1992632"/>
            <a:ext cx="1499531" cy="15162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CAF1282-4906-4F1D-8C24-D60CC36E08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94" y="2072518"/>
            <a:ext cx="1436368" cy="143636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57716C8-93DC-4BDB-AC98-D326D6FFA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880" y="1774671"/>
            <a:ext cx="2036414" cy="20364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19D9CAD-E2F5-461E-A0DB-698377C604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82" y="5045336"/>
            <a:ext cx="4635819" cy="1243286"/>
          </a:xfrm>
          <a:prstGeom prst="rect">
            <a:avLst/>
          </a:prstGeom>
          <a:effectLst>
            <a:glow rad="215900">
              <a:schemeClr val="accent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E922214-7560-4C3F-91D4-9167D00C78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9" y="3927333"/>
            <a:ext cx="3813116" cy="1992158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7E03CFD-2CAC-44EA-9CA7-C2C9AB03D3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9" y="2566727"/>
            <a:ext cx="2230736" cy="66476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DCB0405-191A-43A3-B831-DEFF60909A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976" y="3996202"/>
            <a:ext cx="4200525" cy="59794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090A2A3-07A3-417F-85DF-9623D60EB5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46" y="5229142"/>
            <a:ext cx="3536457" cy="1243286"/>
          </a:xfrm>
          <a:prstGeom prst="rect">
            <a:avLst/>
          </a:prstGeom>
          <a:effectLst>
            <a:glow rad="1524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07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 por vuestra atención</a:t>
            </a:r>
          </a:p>
        </p:txBody>
      </p:sp>
      <p:pic>
        <p:nvPicPr>
          <p:cNvPr id="1026" name="Picture 2" descr="C:\Users\ALBA\Desktop\ucode\WhatsApp Image 2018-03-09 at 18.46.0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44" y="1687870"/>
            <a:ext cx="6689812" cy="45058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28" name="Picture 4" descr="C:\Users\ALBA\Desktop\ucode\gumball_and_darwin___the_petals_by_mandash1996-dbogmv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12" y="4179888"/>
            <a:ext cx="5168900" cy="267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49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241</TotalTime>
  <Words>73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 Black</vt:lpstr>
      <vt:lpstr>Century Gothic</vt:lpstr>
      <vt:lpstr>Wingdings 2</vt:lpstr>
      <vt:lpstr>Citable</vt:lpstr>
      <vt:lpstr>   uCode 2018  by Adidas </vt:lpstr>
      <vt:lpstr>Realidad Aumentada</vt:lpstr>
      <vt:lpstr>Idea </vt:lpstr>
      <vt:lpstr>Prototipo</vt:lpstr>
      <vt:lpstr>Presentación de PowerPoint</vt:lpstr>
      <vt:lpstr>Pantalla de información de producto</vt:lpstr>
      <vt:lpstr>Evolución  </vt:lpstr>
      <vt:lpstr>Tecnologías</vt:lpstr>
      <vt:lpstr>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by Adidas 11/03/2018</dc:title>
  <dc:creator>ALBA</dc:creator>
  <cp:lastModifiedBy>adrianw10_2018@hotmail.com</cp:lastModifiedBy>
  <cp:revision>18</cp:revision>
  <dcterms:created xsi:type="dcterms:W3CDTF">2018-03-10T18:59:55Z</dcterms:created>
  <dcterms:modified xsi:type="dcterms:W3CDTF">2018-03-10T23:52:42Z</dcterms:modified>
</cp:coreProperties>
</file>