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 118 Project2 Presentation </a:t>
            </a:r>
            <a:endParaRPr lang="en-US" sz="7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Zhen </a:t>
            </a:r>
            <a:r>
              <a:rPr lang="en-US" dirty="0" err="1" smtClean="0"/>
              <a:t>Fneg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FNU </a:t>
            </a:r>
            <a:r>
              <a:rPr lang="en-US" dirty="0" err="1" smtClean="0"/>
              <a:t>Pramono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864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249026"/>
            <a:ext cx="7662864" cy="4283859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+mj-lt"/>
              <a:buAutoNum type="alphaLcParenR"/>
            </a:pPr>
            <a:r>
              <a:rPr lang="en-US" sz="1600" dirty="0" smtClean="0"/>
              <a:t>Use GBN over UDP to implement the reliable data transfer</a:t>
            </a:r>
            <a:r>
              <a:rPr lang="en-US" sz="1800" dirty="0" smtClean="0"/>
              <a:t>,</a:t>
            </a:r>
            <a:r>
              <a:rPr lang="en-US" sz="1800" dirty="0"/>
              <a:t> </a:t>
            </a:r>
            <a:r>
              <a:rPr lang="en-US" sz="1600" dirty="0" smtClean="0"/>
              <a:t>so the receiver(receive packet up to </a:t>
            </a:r>
            <a:r>
              <a:rPr lang="en-US" sz="1600" dirty="0" err="1" smtClean="0"/>
              <a:t>seq</a:t>
            </a:r>
            <a:r>
              <a:rPr lang="en-US" sz="1600" dirty="0" smtClean="0"/>
              <a:t>=n) will only accept the packet with </a:t>
            </a:r>
            <a:r>
              <a:rPr lang="en-US" sz="1600" dirty="0" err="1" smtClean="0"/>
              <a:t>seq</a:t>
            </a:r>
            <a:r>
              <a:rPr lang="en-US" sz="1600" dirty="0" smtClean="0"/>
              <a:t> = n+1 before packet with </a:t>
            </a:r>
            <a:r>
              <a:rPr lang="en-US" sz="1600" dirty="0" err="1" smtClean="0"/>
              <a:t>seq</a:t>
            </a:r>
            <a:r>
              <a:rPr lang="en-US" sz="1600" dirty="0" smtClean="0"/>
              <a:t>=</a:t>
            </a:r>
            <a:r>
              <a:rPr lang="en-US" sz="1600" dirty="0" err="1" smtClean="0"/>
              <a:t>n+m</a:t>
            </a:r>
            <a:r>
              <a:rPr lang="en-US" sz="1600" dirty="0" smtClean="0"/>
              <a:t> (m&gt;1),otherwise packet </a:t>
            </a:r>
            <a:r>
              <a:rPr lang="en-US" sz="1600" dirty="0" err="1" smtClean="0"/>
              <a:t>seq</a:t>
            </a:r>
            <a:r>
              <a:rPr lang="en-US" sz="1600" dirty="0" smtClean="0"/>
              <a:t>=</a:t>
            </a:r>
            <a:r>
              <a:rPr lang="en-US" sz="1600" dirty="0" err="1" smtClean="0"/>
              <a:t>n+m</a:t>
            </a:r>
            <a:r>
              <a:rPr lang="en-US" sz="1600" dirty="0" smtClean="0"/>
              <a:t> will just be </a:t>
            </a:r>
            <a:r>
              <a:rPr lang="en-US" sz="1600" dirty="0" err="1" smtClean="0"/>
              <a:t>droped</a:t>
            </a:r>
            <a:endParaRPr lang="en-US" sz="1600" dirty="0" smtClean="0"/>
          </a:p>
          <a:p>
            <a:pPr>
              <a:lnSpc>
                <a:spcPct val="70000"/>
              </a:lnSpc>
              <a:buFont typeface="+mj-lt"/>
              <a:buAutoNum type="alphaLcParenR"/>
            </a:pPr>
            <a:r>
              <a:rPr lang="en-US" sz="1600" dirty="0" smtClean="0"/>
              <a:t>The data sent is in the unit of packet and each packet has a header Type is to indicate what type this packet is (we have request and normal data and </a:t>
            </a:r>
            <a:r>
              <a:rPr lang="en-US" sz="1600" dirty="0" err="1" smtClean="0"/>
              <a:t>ack</a:t>
            </a:r>
            <a:r>
              <a:rPr lang="en-US" sz="1600" dirty="0" smtClean="0"/>
              <a:t> and retransmit </a:t>
            </a:r>
            <a:r>
              <a:rPr lang="en-US" sz="1600" dirty="0" err="1" smtClean="0"/>
              <a:t>ack</a:t>
            </a:r>
            <a:r>
              <a:rPr lang="en-US" sz="1600" dirty="0" smtClean="0"/>
              <a:t> and fin). Length shows how many file data this packet carries. </a:t>
            </a:r>
            <a:r>
              <a:rPr lang="en-US" sz="1600" dirty="0" err="1" smtClean="0"/>
              <a:t>Seq</a:t>
            </a:r>
            <a:r>
              <a:rPr lang="en-US" sz="1600" dirty="0" smtClean="0"/>
              <a:t> shows the packet sequence number. Loss and </a:t>
            </a:r>
            <a:r>
              <a:rPr lang="en-US" sz="1600" dirty="0" err="1" smtClean="0"/>
              <a:t>errortype</a:t>
            </a:r>
            <a:r>
              <a:rPr lang="en-US" sz="1600" dirty="0" smtClean="0"/>
              <a:t> shows the packet whether is loss or corrupted</a:t>
            </a:r>
          </a:p>
          <a:p>
            <a:pPr>
              <a:lnSpc>
                <a:spcPct val="70000"/>
              </a:lnSpc>
              <a:buFont typeface="+mj-lt"/>
              <a:buAutoNum type="alphaLcParenR"/>
            </a:pPr>
            <a:r>
              <a:rPr lang="en-US" sz="1600" dirty="0" smtClean="0"/>
              <a:t>Error detection: server will just ignore any </a:t>
            </a:r>
            <a:r>
              <a:rPr lang="en-US" sz="1600" dirty="0" err="1" smtClean="0"/>
              <a:t>ack</a:t>
            </a:r>
            <a:r>
              <a:rPr lang="en-US" sz="1600" dirty="0" smtClean="0"/>
              <a:t> tagged with loss or corrupted and the receiver will just ignore the data packet tagged with loss but will immediately send a “retransmit” </a:t>
            </a:r>
            <a:r>
              <a:rPr lang="en-US" sz="1600" dirty="0" err="1" smtClean="0"/>
              <a:t>ack</a:t>
            </a:r>
            <a:r>
              <a:rPr lang="en-US" sz="1600" dirty="0" smtClean="0"/>
              <a:t> to sender once it receive a packet with corrupted tag.</a:t>
            </a:r>
          </a:p>
          <a:p>
            <a:pPr>
              <a:lnSpc>
                <a:spcPct val="70000"/>
              </a:lnSpc>
              <a:buFont typeface="+mj-lt"/>
              <a:buAutoNum type="alphaLcParenR"/>
            </a:pPr>
            <a:r>
              <a:rPr lang="en-US" sz="1600" dirty="0"/>
              <a:t>For the time out mechanism, we use select function to implement the  timeout, so if the time period is reached before receiving the expected </a:t>
            </a:r>
            <a:r>
              <a:rPr lang="en-US" sz="1600" dirty="0" err="1"/>
              <a:t>ack</a:t>
            </a:r>
            <a:r>
              <a:rPr lang="en-US" sz="1600" dirty="0"/>
              <a:t>, then the server will retransmitted all </a:t>
            </a:r>
            <a:r>
              <a:rPr lang="en-US" sz="1600" dirty="0" err="1"/>
              <a:t>unacked</a:t>
            </a:r>
            <a:r>
              <a:rPr lang="en-US" sz="1600" dirty="0"/>
              <a:t> packet in the current windows. </a:t>
            </a:r>
            <a:endParaRPr lang="en-US" sz="1600" dirty="0" smtClean="0"/>
          </a:p>
          <a:p>
            <a:pPr>
              <a:lnSpc>
                <a:spcPct val="70000"/>
              </a:lnSpc>
              <a:buFont typeface="+mj-lt"/>
              <a:buAutoNum type="alphaLcParenR"/>
            </a:pPr>
            <a:r>
              <a:rPr lang="en-US" sz="1600" dirty="0" smtClean="0"/>
              <a:t>We use the packet tagged with request to indicate a request and the requested file info is in the request packet and another packet tagged with fin to indicate the connection close </a:t>
            </a:r>
          </a:p>
          <a:p>
            <a:pPr>
              <a:lnSpc>
                <a:spcPct val="70000"/>
              </a:lnSpc>
              <a:buFont typeface="+mj-lt"/>
              <a:buAutoNum type="alphaLcParenR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410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56389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Reliable data transfer with timeout and retransmission mechanism</a:t>
            </a:r>
          </a:p>
          <a:p>
            <a:r>
              <a:rPr lang="en-US" dirty="0" smtClean="0"/>
              <a:t>Handling timeout using select function and other library function</a:t>
            </a:r>
          </a:p>
          <a:p>
            <a:r>
              <a:rPr lang="en-US" dirty="0" smtClean="0"/>
              <a:t>Socket programming </a:t>
            </a:r>
          </a:p>
          <a:p>
            <a:r>
              <a:rPr lang="en-US" dirty="0" smtClean="0"/>
              <a:t>Using GBN protocol on top of the UDP layer</a:t>
            </a:r>
          </a:p>
          <a:p>
            <a:r>
              <a:rPr lang="en-US" dirty="0" smtClean="0"/>
              <a:t>Simulate packet loss and corrupted using our own probability generated function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8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Lesson and Suggestion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how to implement GBN protocol with UDP</a:t>
            </a:r>
          </a:p>
          <a:p>
            <a:r>
              <a:rPr lang="en-US" dirty="0" smtClean="0"/>
              <a:t>Learning how to fragment the big file into small fragments</a:t>
            </a:r>
            <a:endParaRPr lang="en-US" dirty="0"/>
          </a:p>
          <a:p>
            <a:r>
              <a:rPr lang="en-US" dirty="0" smtClean="0"/>
              <a:t>Suggestion: provide skeleton code</a:t>
            </a:r>
          </a:p>
          <a:p>
            <a:r>
              <a:rPr lang="en-US" dirty="0" smtClean="0"/>
              <a:t>Suggestion: provide the </a:t>
            </a:r>
            <a:r>
              <a:rPr lang="en-US" dirty="0" err="1" smtClean="0"/>
              <a:t>testfile</a:t>
            </a:r>
            <a:endParaRPr lang="en-US" dirty="0" smtClean="0"/>
          </a:p>
          <a:p>
            <a:r>
              <a:rPr lang="en-US" dirty="0" smtClean="0"/>
              <a:t>Suggestion: let the student to implement the mixture of GBN and SR with UDP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34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35</TotalTime>
  <Words>345</Words>
  <Application>Microsoft Macintosh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Genesis</vt:lpstr>
      <vt:lpstr>CS 118 Project2 Presentation </vt:lpstr>
      <vt:lpstr>Design and Implementation</vt:lpstr>
      <vt:lpstr>Experience</vt:lpstr>
      <vt:lpstr>Project Lesson and Suggestion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 Feng</dc:creator>
  <cp:lastModifiedBy>Zhen Feng</cp:lastModifiedBy>
  <cp:revision>9</cp:revision>
  <dcterms:created xsi:type="dcterms:W3CDTF">2015-12-03T07:29:41Z</dcterms:created>
  <dcterms:modified xsi:type="dcterms:W3CDTF">2015-12-04T18:30:39Z</dcterms:modified>
</cp:coreProperties>
</file>