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63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AACFA-4E68-5E4C-A9BD-B9ACA1142FD3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F0529-9FA3-1440-9EB9-8CE89E73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07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-ignoring 2021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F0529-9FA3-1440-9EB9-8CE89E7315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8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1D7F-5D8A-6247-9FC2-4ABF05A5B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7E5BB-A2DE-AA4F-B11E-FE6ECC924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25159-BBCC-F545-9D47-468887F3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8E22-FACA-1443-8847-671D7AECACE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97F9D-C699-F343-A903-812398AA4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3324A-4E24-8F4A-AB5E-80163DDDC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E238-9972-0043-9A49-458179C7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2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72270-851C-A444-953C-50DBAAB5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616BA-7639-9046-87A3-0B22639AE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EF08D-F825-5F46-8427-0544FC3E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8E22-FACA-1443-8847-671D7AECACE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8E709-486B-8A41-AD14-B22CDD9E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2D7C3-9E1F-A244-9AD3-D3EB8549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E238-9972-0043-9A49-458179C7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3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669A3F-2461-5D4C-BBA4-CCF32A08C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712AA-97BC-A543-B5EB-6C89B6D6C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C29C2-121A-5D4D-AF4E-7AD61B0D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8E22-FACA-1443-8847-671D7AECACE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FC374-E3C4-0747-AA8F-81B5670D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ED57C-F40B-5341-BDAD-B08DBC87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E238-9972-0043-9A49-458179C7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8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71BF-CB6C-2042-8455-B384F419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A3518-3C07-6549-9DD3-86759289D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AECB-F2F1-7F41-82C4-E71E35C9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8E22-FACA-1443-8847-671D7AECACE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D8EF9-51D6-DC44-A934-B53E9317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FEC69-1FF4-3E41-9CF4-E07468FD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E238-9972-0043-9A49-458179C7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6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5377-9D43-7A46-864D-E17048E52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37A76-6EB0-244B-8532-C4F3DB86E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3B197-DE7B-2D43-B2BC-AC7A02FD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8E22-FACA-1443-8847-671D7AECACE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99133-9113-7A4B-B358-4A04E2CB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5D116-0377-614A-8FAF-4F4865F1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E238-9972-0043-9A49-458179C7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5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2C41-8C0B-014E-9B10-AF4D7CED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7F9A7-73BE-2B47-8920-4F40C29C0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8D679-D611-914C-9BA4-68E9BCBE5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763DF-C181-C444-A21D-4A1957C1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8E22-FACA-1443-8847-671D7AECACE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ABD4B-1375-7941-8C31-F3A696E7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89648-6D0B-2A48-956E-010BDDB1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E238-9972-0043-9A49-458179C7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2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88FE-C791-B640-B916-9E323690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1754A-B24C-D14B-9FB9-DAE851128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62DAE-A08F-1041-A048-63CE67180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1C615-464D-604F-AD71-FB108F96A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1D9EC-06D8-CF4B-B9B3-860615A8A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EEADA8-E06D-A34D-B996-232D41ED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8E22-FACA-1443-8847-671D7AECACE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322E3-3EB7-934F-9024-D4D5E02B2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E67BAC-D5B7-A847-B6D1-7E5F32AD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E238-9972-0043-9A49-458179C7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3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DF18-36B1-7749-A848-D2553FDB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1AFF93-34A9-DA42-9869-0C54E827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8E22-FACA-1443-8847-671D7AECACE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455B5-17ED-6446-97BB-E153FFBD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228A1-98CF-1741-8374-D6045300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E238-9972-0043-9A49-458179C7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BD1EF1-E32B-1A42-B0C6-C04FAA3F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8E22-FACA-1443-8847-671D7AECACE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F4F60-83F0-E54F-BD97-519AEC2E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06448-4B79-CD47-9921-06024F53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E238-9972-0043-9A49-458179C7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0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3239-347A-F24A-AC4F-89298BBAD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7CE13-BA9F-4E4C-B0F8-F9D2BCFC4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EA750-F5E3-6D48-9E74-63C7BD21B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69D26-B877-CD4A-BED8-924D160F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8E22-FACA-1443-8847-671D7AECACE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2D388-75BF-3144-A5B4-A2099175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DE06C-A9D4-314B-9C2C-724B4D37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E238-9972-0043-9A49-458179C7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7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FCAB-4E09-B144-9AC5-3AE3C56C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E7554-080B-414E-9C04-B72DEC7CC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E3B1F-E255-044C-B8FC-5772FCDD1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F3EBD-2E0A-724E-8833-02B4CD56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8E22-FACA-1443-8847-671D7AECACE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A9DE5-BFA8-1248-B429-1AAABC0D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2FCB3-D6D6-014C-8290-F73AA1EB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E238-9972-0043-9A49-458179C7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7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B21E3-CCD7-7B4A-B509-6EB9210F5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2E3A0-0224-7944-A6D8-2FD599B25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185DC-8AD2-E045-813B-33FEF27E0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D8E22-FACA-1443-8847-671D7AECACE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0F17E-25BE-0F44-9CAA-099DBEBF8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A9547-D47A-9546-8462-27B763910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E238-9972-0043-9A49-458179C7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2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39ED30-2BC1-0C49-A439-07B63B992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7"/>
          <a:stretch/>
        </p:blipFill>
        <p:spPr>
          <a:xfrm>
            <a:off x="-110818" y="10"/>
            <a:ext cx="12302817" cy="6920336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DA982-C29D-0D4A-9AEA-67120991F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9" y="5300231"/>
            <a:ext cx="8856058" cy="851187"/>
          </a:xfrm>
        </p:spPr>
        <p:txBody>
          <a:bodyPr>
            <a:noAutofit/>
          </a:bodyPr>
          <a:lstStyle/>
          <a:p>
            <a:pPr algn="l"/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Name: </a:t>
            </a: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Homemade Pig Trailers </a:t>
            </a:r>
          </a:p>
          <a:p>
            <a:pPr algn="l"/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Members: </a:t>
            </a: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Adrian </a:t>
            </a:r>
            <a:r>
              <a:rPr lang="en-US" sz="1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Gallyot</a:t>
            </a: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Chris Penn, David </a:t>
            </a:r>
            <a:r>
              <a:rPr lang="en-US" sz="1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Chng</a:t>
            </a: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Olivia Bate</a:t>
            </a:r>
          </a:p>
          <a:p>
            <a:pPr algn="l"/>
            <a:endParaRPr lang="en-US" sz="1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FEE83-0224-DA43-B705-FD31ECC00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9" y="4002091"/>
            <a:ext cx="8856059" cy="985952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QLD Car Sale Stats</a:t>
            </a:r>
          </a:p>
        </p:txBody>
      </p:sp>
    </p:spTree>
    <p:extLst>
      <p:ext uri="{BB962C8B-B14F-4D97-AF65-F5344CB8AC3E}">
        <p14:creationId xmlns:p14="http://schemas.microsoft.com/office/powerpoint/2010/main" val="224651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00A3-8357-7F40-9D36-B032F5FF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*Presentation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F429-918D-1349-B26D-860B851A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Be at least 8-10 min. long</a:t>
            </a:r>
          </a:p>
          <a:p>
            <a:r>
              <a:rPr lang="en-AU" dirty="0"/>
              <a:t>Describe the core message or hypothesis for your project.</a:t>
            </a:r>
          </a:p>
          <a:p>
            <a:r>
              <a:rPr lang="en-AU" dirty="0"/>
              <a:t>Describe the questions you and your group found interesting, and what motivated you to answer them</a:t>
            </a:r>
          </a:p>
          <a:p>
            <a:r>
              <a:rPr lang="en-AU" dirty="0"/>
              <a:t> Summarize where and how you found the data you used to answer these questions</a:t>
            </a:r>
          </a:p>
          <a:p>
            <a:r>
              <a:rPr lang="en-AU" dirty="0"/>
              <a:t>Describe the data exploration and </a:t>
            </a:r>
            <a:r>
              <a:rPr lang="en-AU" dirty="0" err="1"/>
              <a:t>cleanup</a:t>
            </a:r>
            <a:r>
              <a:rPr lang="en-AU" dirty="0"/>
              <a:t> process (accompanied by your </a:t>
            </a:r>
            <a:r>
              <a:rPr lang="en-AU" dirty="0" err="1"/>
              <a:t>Jupyter</a:t>
            </a:r>
            <a:r>
              <a:rPr lang="en-AU" dirty="0"/>
              <a:t> Notebook)</a:t>
            </a:r>
          </a:p>
          <a:p>
            <a:r>
              <a:rPr lang="en-AU" dirty="0"/>
              <a:t>Describe the analysis process (accompanied by your </a:t>
            </a:r>
            <a:r>
              <a:rPr lang="en-AU" dirty="0" err="1"/>
              <a:t>Jupyter</a:t>
            </a:r>
            <a:r>
              <a:rPr lang="en-AU" dirty="0"/>
              <a:t> Notebook)</a:t>
            </a:r>
          </a:p>
          <a:p>
            <a:r>
              <a:rPr lang="en-AU" dirty="0"/>
              <a:t>Summarize your conclusions. This should include a numerical summary (i.e., what data did your analysis yield), as well as visualizations of that summary (plots of the final analysis data)</a:t>
            </a:r>
          </a:p>
          <a:p>
            <a:r>
              <a:rPr lang="en-AU" dirty="0"/>
              <a:t>Discuss the implications of your findings. This is where you get to have an open-ended discussion about what your findings "mean".</a:t>
            </a:r>
          </a:p>
        </p:txBody>
      </p:sp>
    </p:spTree>
    <p:extLst>
      <p:ext uri="{BB962C8B-B14F-4D97-AF65-F5344CB8AC3E}">
        <p14:creationId xmlns:p14="http://schemas.microsoft.com/office/powerpoint/2010/main" val="381282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12E6-75EC-984E-A2D1-F871BED0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15A61-F518-E44E-9D22-C8650C19E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  Define the core message or hypothesis of your project.</a:t>
            </a:r>
          </a:p>
          <a:p>
            <a:r>
              <a:rPr lang="en-AU" dirty="0"/>
              <a:t>  Describe the questions you asked, and _</a:t>
            </a:r>
            <a:r>
              <a:rPr lang="en-AU" i="1" dirty="0"/>
              <a:t>why</a:t>
            </a:r>
            <a:r>
              <a:rPr lang="en-AU" dirty="0"/>
              <a:t>_ you asked them</a:t>
            </a:r>
          </a:p>
          <a:p>
            <a:r>
              <a:rPr lang="en-AU" dirty="0"/>
              <a:t>  Describe whether you were able to answer these questions to your satisfaction, and briefly summarize your findings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13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12E6-75EC-984E-A2D1-F871BED0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15A61-F518-E44E-9D22-C8650C19E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 Elaborate on the questions you asked, describing what kinds of data you needed to answer them, and where you found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2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640C-4252-0B46-8B90-A88EF365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Clean-up &amp; Exploration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AFE9E-85E7-8342-AF0F-2B3B7D1AF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Describe the exploration and clean-up process</a:t>
            </a:r>
          </a:p>
          <a:p>
            <a:r>
              <a:rPr lang="en-AU" dirty="0"/>
              <a:t>Discuss insights you had while exploring the data that you didn't anticipate</a:t>
            </a:r>
          </a:p>
          <a:p>
            <a:r>
              <a:rPr lang="en-AU" dirty="0"/>
              <a:t>Discuss any problems that arose after exploring the data, and how you resolved them</a:t>
            </a:r>
          </a:p>
          <a:p>
            <a:r>
              <a:rPr lang="en-AU" dirty="0"/>
              <a:t>Present and discuss interesting figures developed during exploration, ideally with the help of </a:t>
            </a:r>
            <a:r>
              <a:rPr lang="en-AU" dirty="0" err="1"/>
              <a:t>Jupyter</a:t>
            </a:r>
            <a:r>
              <a:rPr lang="en-AU" dirty="0"/>
              <a:t> Notebook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15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640C-4252-0B46-8B90-A88EF365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AFE9E-85E7-8342-AF0F-2B3B7D1AF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Discuss the steps you took to analyse the data and answer each question you asked in your proposal</a:t>
            </a:r>
          </a:p>
          <a:p>
            <a:r>
              <a:rPr lang="en-AU" dirty="0"/>
              <a:t> Present and discuss interesting figures developed during analysis, ideally with the help of </a:t>
            </a:r>
            <a:r>
              <a:rPr lang="en-AU" dirty="0" err="1"/>
              <a:t>Jupyter</a:t>
            </a:r>
            <a:r>
              <a:rPr lang="en-AU" dirty="0"/>
              <a:t> Notebook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85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640C-4252-0B46-8B90-A88EF365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AFE9E-85E7-8342-AF0F-2B3B7D1AF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 Discuss your findings. Did you find what you expected to find? If not, why not? What inferences or general conclusions can you draw from your analysis?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4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640C-4252-0B46-8B90-A88EF365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AFE9E-85E7-8342-AF0F-2B3B7D1AF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Discuss any difficulties that arose, and how you dealt with them</a:t>
            </a:r>
          </a:p>
          <a:p>
            <a:r>
              <a:rPr lang="en-AU" dirty="0"/>
              <a:t> Discuss any additional questions that came up, but which you didn't have time to answer: What would you research next, if you had two more weeks?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79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640C-4252-0B46-8B90-A88EF365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AFE9E-85E7-8342-AF0F-2B3B7D1AF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Open-floor Q&amp;A with the audience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183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{09D01500-5904-3246-B272-6D9C67791EB8}tf10001058</Template>
  <TotalTime>80</TotalTime>
  <Words>421</Words>
  <Application>Microsoft Macintosh PowerPoint</Application>
  <PresentationFormat>Widescreen</PresentationFormat>
  <Paragraphs>35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QLD Car Sale Stats</vt:lpstr>
      <vt:lpstr>*Presentation Requirements </vt:lpstr>
      <vt:lpstr>Motivation &amp; Summary Slide</vt:lpstr>
      <vt:lpstr>Questions &amp; Data</vt:lpstr>
      <vt:lpstr>Data Clean-up &amp; Exploration </vt:lpstr>
      <vt:lpstr>Data Analysis</vt:lpstr>
      <vt:lpstr>Discussion </vt:lpstr>
      <vt:lpstr>Post Mortem</vt:lpstr>
      <vt:lpstr>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QLD Car Sale Stats</dc:title>
  <dc:creator>Olivia Bate</dc:creator>
  <cp:lastModifiedBy>Olivia Bate</cp:lastModifiedBy>
  <cp:revision>9</cp:revision>
  <dcterms:created xsi:type="dcterms:W3CDTF">2021-07-22T11:43:51Z</dcterms:created>
  <dcterms:modified xsi:type="dcterms:W3CDTF">2021-07-27T11:35:24Z</dcterms:modified>
</cp:coreProperties>
</file>