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Nunito Sans SemiBold"/>
      <p:regular r:id="rId27"/>
      <p:bold r:id="rId28"/>
      <p:italic r:id="rId29"/>
      <p:boldItalic r:id="rId30"/>
    </p:embeddedFont>
    <p:embeddedFont>
      <p:font typeface="Nunito Sans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ggeYG9Dwy3P9I+mvN0s7VA81Wx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NunitoSansSemiBold-bold.fntdata"/><Relationship Id="rId27" Type="http://schemas.openxmlformats.org/officeDocument/2006/relationships/font" Target="fonts/NunitoSans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Sans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Sans-regular.fntdata"/><Relationship Id="rId30" Type="http://schemas.openxmlformats.org/officeDocument/2006/relationships/font" Target="fonts/NunitoSansSemiBold-boldItalic.fntdata"/><Relationship Id="rId11" Type="http://schemas.openxmlformats.org/officeDocument/2006/relationships/slide" Target="slides/slide7.xml"/><Relationship Id="rId33" Type="http://schemas.openxmlformats.org/officeDocument/2006/relationships/font" Target="fonts/NunitoSans-italic.fntdata"/><Relationship Id="rId10" Type="http://schemas.openxmlformats.org/officeDocument/2006/relationships/slide" Target="slides/slide6.xml"/><Relationship Id="rId32" Type="http://schemas.openxmlformats.org/officeDocument/2006/relationships/font" Target="fonts/NunitoSans-bold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NunitoSans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dbcae65a1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dbcae65a1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bcae65a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dbcae65a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dbcae65a1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dbcae65a1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bcae65a1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dbcae65a1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dbcae65a1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dbcae65a1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7" name="Google Shape;71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dbcae65a1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dbcae65a1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3"/>
          <p:cNvSpPr/>
          <p:nvPr/>
        </p:nvSpPr>
        <p:spPr>
          <a:xfrm>
            <a:off x="713225" y="3979450"/>
            <a:ext cx="5492400" cy="5523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3"/>
          <p:cNvSpPr txBox="1"/>
          <p:nvPr>
            <p:ph type="ctrTitle"/>
          </p:nvPr>
        </p:nvSpPr>
        <p:spPr>
          <a:xfrm>
            <a:off x="713225" y="1592325"/>
            <a:ext cx="6450300" cy="22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1" name="Google Shape;11;p53"/>
          <p:cNvSpPr txBox="1"/>
          <p:nvPr>
            <p:ph idx="1" type="subTitle"/>
          </p:nvPr>
        </p:nvSpPr>
        <p:spPr>
          <a:xfrm>
            <a:off x="713225" y="3979450"/>
            <a:ext cx="54924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rgbClr val="FAEDD9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2"/>
          <p:cNvSpPr/>
          <p:nvPr/>
        </p:nvSpPr>
        <p:spPr>
          <a:xfrm>
            <a:off x="492825" y="3054175"/>
            <a:ext cx="5018700" cy="1545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3B57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2"/>
          <p:cNvSpPr/>
          <p:nvPr/>
        </p:nvSpPr>
        <p:spPr>
          <a:xfrm>
            <a:off x="1834930" y="2623825"/>
            <a:ext cx="138600" cy="138300"/>
          </a:xfrm>
          <a:prstGeom prst="ellipse">
            <a:avLst/>
          </a:prstGeom>
          <a:solidFill>
            <a:srgbClr val="3B57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2"/>
          <p:cNvSpPr/>
          <p:nvPr/>
        </p:nvSpPr>
        <p:spPr>
          <a:xfrm>
            <a:off x="2092369" y="2623825"/>
            <a:ext cx="138600" cy="138300"/>
          </a:xfrm>
          <a:prstGeom prst="ellipse">
            <a:avLst/>
          </a:prstGeom>
          <a:solidFill>
            <a:srgbClr val="3B57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2"/>
          <p:cNvSpPr/>
          <p:nvPr/>
        </p:nvSpPr>
        <p:spPr>
          <a:xfrm>
            <a:off x="2349808" y="2623825"/>
            <a:ext cx="138600" cy="138300"/>
          </a:xfrm>
          <a:prstGeom prst="ellipse">
            <a:avLst/>
          </a:prstGeom>
          <a:solidFill>
            <a:srgbClr val="3B57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2"/>
          <p:cNvSpPr/>
          <p:nvPr/>
        </p:nvSpPr>
        <p:spPr>
          <a:xfrm>
            <a:off x="2607247" y="2623825"/>
            <a:ext cx="138600" cy="138300"/>
          </a:xfrm>
          <a:prstGeom prst="ellipse">
            <a:avLst/>
          </a:prstGeom>
          <a:solidFill>
            <a:srgbClr val="3B57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2"/>
          <p:cNvSpPr/>
          <p:nvPr/>
        </p:nvSpPr>
        <p:spPr>
          <a:xfrm>
            <a:off x="2864686" y="2623825"/>
            <a:ext cx="138600" cy="138300"/>
          </a:xfrm>
          <a:prstGeom prst="ellipse">
            <a:avLst/>
          </a:prstGeom>
          <a:solidFill>
            <a:srgbClr val="3B57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2"/>
          <p:cNvSpPr/>
          <p:nvPr/>
        </p:nvSpPr>
        <p:spPr>
          <a:xfrm>
            <a:off x="3122125" y="2623825"/>
            <a:ext cx="138600" cy="138300"/>
          </a:xfrm>
          <a:prstGeom prst="ellipse">
            <a:avLst/>
          </a:prstGeom>
          <a:solidFill>
            <a:srgbClr val="3B57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2"/>
          <p:cNvSpPr/>
          <p:nvPr/>
        </p:nvSpPr>
        <p:spPr>
          <a:xfrm>
            <a:off x="805175" y="2623825"/>
            <a:ext cx="138600" cy="138300"/>
          </a:xfrm>
          <a:prstGeom prst="ellipse">
            <a:avLst/>
          </a:prstGeom>
          <a:solidFill>
            <a:srgbClr val="3B57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2"/>
          <p:cNvSpPr/>
          <p:nvPr/>
        </p:nvSpPr>
        <p:spPr>
          <a:xfrm>
            <a:off x="1062614" y="2623825"/>
            <a:ext cx="138600" cy="138300"/>
          </a:xfrm>
          <a:prstGeom prst="ellipse">
            <a:avLst/>
          </a:prstGeom>
          <a:solidFill>
            <a:srgbClr val="3B57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2"/>
          <p:cNvSpPr/>
          <p:nvPr/>
        </p:nvSpPr>
        <p:spPr>
          <a:xfrm>
            <a:off x="1320053" y="2623825"/>
            <a:ext cx="138600" cy="138300"/>
          </a:xfrm>
          <a:prstGeom prst="ellipse">
            <a:avLst/>
          </a:prstGeom>
          <a:solidFill>
            <a:srgbClr val="3B57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2"/>
          <p:cNvSpPr/>
          <p:nvPr/>
        </p:nvSpPr>
        <p:spPr>
          <a:xfrm>
            <a:off x="1577492" y="2623825"/>
            <a:ext cx="138600" cy="138300"/>
          </a:xfrm>
          <a:prstGeom prst="ellipse">
            <a:avLst/>
          </a:prstGeom>
          <a:solidFill>
            <a:srgbClr val="3B57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2"/>
          <p:cNvSpPr txBox="1"/>
          <p:nvPr>
            <p:ph type="ctrTitle"/>
          </p:nvPr>
        </p:nvSpPr>
        <p:spPr>
          <a:xfrm>
            <a:off x="713225" y="3152575"/>
            <a:ext cx="47982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 Sans SemiBold"/>
              <a:buNone/>
              <a:defRPr sz="3000"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 Sans SemiBold"/>
              <a:buNone/>
              <a:defRPr sz="3000"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 Sans SemiBold"/>
              <a:buNone/>
              <a:defRPr sz="3000"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 Sans SemiBold"/>
              <a:buNone/>
              <a:defRPr sz="3000"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 Sans SemiBold"/>
              <a:buNone/>
              <a:defRPr sz="3000"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 Sans SemiBold"/>
              <a:buNone/>
              <a:defRPr sz="3000"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 Sans SemiBold"/>
              <a:buNone/>
              <a:defRPr sz="3000"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 Sans SemiBold"/>
              <a:buNone/>
              <a:defRPr sz="3000"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 Sans SemiBold"/>
              <a:buNone/>
              <a:defRPr sz="3000"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3"/>
          <p:cNvSpPr txBox="1"/>
          <p:nvPr>
            <p:ph type="title"/>
          </p:nvPr>
        </p:nvSpPr>
        <p:spPr>
          <a:xfrm>
            <a:off x="713225" y="330000"/>
            <a:ext cx="77187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16" name="Google Shape;116;p63"/>
          <p:cNvSpPr txBox="1"/>
          <p:nvPr>
            <p:ph idx="1" type="subTitle"/>
          </p:nvPr>
        </p:nvSpPr>
        <p:spPr>
          <a:xfrm>
            <a:off x="809875" y="1981900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17" name="Google Shape;117;p63"/>
          <p:cNvSpPr txBox="1"/>
          <p:nvPr>
            <p:ph idx="2" type="subTitle"/>
          </p:nvPr>
        </p:nvSpPr>
        <p:spPr>
          <a:xfrm>
            <a:off x="809875" y="2405600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8" name="Google Shape;118;p63"/>
          <p:cNvSpPr txBox="1"/>
          <p:nvPr>
            <p:ph idx="3" type="subTitle"/>
          </p:nvPr>
        </p:nvSpPr>
        <p:spPr>
          <a:xfrm>
            <a:off x="809875" y="3542850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19" name="Google Shape;119;p63"/>
          <p:cNvSpPr txBox="1"/>
          <p:nvPr>
            <p:ph idx="4" type="subTitle"/>
          </p:nvPr>
        </p:nvSpPr>
        <p:spPr>
          <a:xfrm>
            <a:off x="809875" y="3966550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0" name="Google Shape;120;p63"/>
          <p:cNvSpPr txBox="1"/>
          <p:nvPr>
            <p:ph idx="5" type="subTitle"/>
          </p:nvPr>
        </p:nvSpPr>
        <p:spPr>
          <a:xfrm>
            <a:off x="3163350" y="1981900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21" name="Google Shape;121;p63"/>
          <p:cNvSpPr txBox="1"/>
          <p:nvPr>
            <p:ph idx="6" type="subTitle"/>
          </p:nvPr>
        </p:nvSpPr>
        <p:spPr>
          <a:xfrm>
            <a:off x="3163350" y="2405600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2" name="Google Shape;122;p63"/>
          <p:cNvSpPr txBox="1"/>
          <p:nvPr>
            <p:ph idx="7" type="subTitle"/>
          </p:nvPr>
        </p:nvSpPr>
        <p:spPr>
          <a:xfrm>
            <a:off x="3163350" y="3542850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23" name="Google Shape;123;p63"/>
          <p:cNvSpPr txBox="1"/>
          <p:nvPr>
            <p:ph idx="8" type="subTitle"/>
          </p:nvPr>
        </p:nvSpPr>
        <p:spPr>
          <a:xfrm>
            <a:off x="3163350" y="3966550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4"/>
          <p:cNvSpPr txBox="1"/>
          <p:nvPr>
            <p:ph type="title"/>
          </p:nvPr>
        </p:nvSpPr>
        <p:spPr>
          <a:xfrm>
            <a:off x="713225" y="330000"/>
            <a:ext cx="77187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26" name="Google Shape;126;p64"/>
          <p:cNvSpPr txBox="1"/>
          <p:nvPr>
            <p:ph idx="1" type="subTitle"/>
          </p:nvPr>
        </p:nvSpPr>
        <p:spPr>
          <a:xfrm>
            <a:off x="1311500" y="2562125"/>
            <a:ext cx="174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27" name="Google Shape;127;p64"/>
          <p:cNvSpPr txBox="1"/>
          <p:nvPr>
            <p:ph idx="2" type="subTitle"/>
          </p:nvPr>
        </p:nvSpPr>
        <p:spPr>
          <a:xfrm>
            <a:off x="1311500" y="2874600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8" name="Google Shape;128;p64"/>
          <p:cNvSpPr txBox="1"/>
          <p:nvPr>
            <p:ph idx="3" type="subTitle"/>
          </p:nvPr>
        </p:nvSpPr>
        <p:spPr>
          <a:xfrm>
            <a:off x="1311500" y="3656050"/>
            <a:ext cx="174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29" name="Google Shape;129;p64"/>
          <p:cNvSpPr txBox="1"/>
          <p:nvPr>
            <p:ph idx="4" type="subTitle"/>
          </p:nvPr>
        </p:nvSpPr>
        <p:spPr>
          <a:xfrm>
            <a:off x="1311500" y="396852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0" name="Google Shape;130;p64"/>
          <p:cNvSpPr txBox="1"/>
          <p:nvPr>
            <p:ph idx="5" type="subTitle"/>
          </p:nvPr>
        </p:nvSpPr>
        <p:spPr>
          <a:xfrm>
            <a:off x="6089150" y="2562125"/>
            <a:ext cx="174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31" name="Google Shape;131;p64"/>
          <p:cNvSpPr txBox="1"/>
          <p:nvPr>
            <p:ph idx="6" type="subTitle"/>
          </p:nvPr>
        </p:nvSpPr>
        <p:spPr>
          <a:xfrm>
            <a:off x="6089150" y="2874600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2" name="Google Shape;132;p64"/>
          <p:cNvSpPr txBox="1"/>
          <p:nvPr>
            <p:ph idx="7" type="subTitle"/>
          </p:nvPr>
        </p:nvSpPr>
        <p:spPr>
          <a:xfrm>
            <a:off x="6089150" y="3656050"/>
            <a:ext cx="174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33" name="Google Shape;133;p64"/>
          <p:cNvSpPr txBox="1"/>
          <p:nvPr>
            <p:ph idx="8" type="subTitle"/>
          </p:nvPr>
        </p:nvSpPr>
        <p:spPr>
          <a:xfrm>
            <a:off x="6089150" y="396852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4" name="Google Shape;134;p64"/>
          <p:cNvSpPr txBox="1"/>
          <p:nvPr>
            <p:ph idx="9" type="subTitle"/>
          </p:nvPr>
        </p:nvSpPr>
        <p:spPr>
          <a:xfrm>
            <a:off x="1311500" y="2079200"/>
            <a:ext cx="174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35" name="Google Shape;135;p64"/>
          <p:cNvSpPr txBox="1"/>
          <p:nvPr>
            <p:ph idx="13" type="subTitle"/>
          </p:nvPr>
        </p:nvSpPr>
        <p:spPr>
          <a:xfrm>
            <a:off x="6089150" y="2079200"/>
            <a:ext cx="174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5"/>
          <p:cNvSpPr txBox="1"/>
          <p:nvPr>
            <p:ph type="title"/>
          </p:nvPr>
        </p:nvSpPr>
        <p:spPr>
          <a:xfrm>
            <a:off x="713226" y="2397125"/>
            <a:ext cx="5139600" cy="22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6"/>
          <p:cNvSpPr txBox="1"/>
          <p:nvPr>
            <p:ph type="title"/>
          </p:nvPr>
        </p:nvSpPr>
        <p:spPr>
          <a:xfrm>
            <a:off x="713225" y="330000"/>
            <a:ext cx="77187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40" name="Google Shape;140;p66"/>
          <p:cNvSpPr txBox="1"/>
          <p:nvPr>
            <p:ph idx="1" type="subTitle"/>
          </p:nvPr>
        </p:nvSpPr>
        <p:spPr>
          <a:xfrm>
            <a:off x="927875" y="1941625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41" name="Google Shape;141;p66"/>
          <p:cNvSpPr txBox="1"/>
          <p:nvPr>
            <p:ph idx="2" type="subTitle"/>
          </p:nvPr>
        </p:nvSpPr>
        <p:spPr>
          <a:xfrm>
            <a:off x="927875" y="236532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2" name="Google Shape;142;p66"/>
          <p:cNvSpPr txBox="1"/>
          <p:nvPr>
            <p:ph idx="3" type="subTitle"/>
          </p:nvPr>
        </p:nvSpPr>
        <p:spPr>
          <a:xfrm>
            <a:off x="927875" y="3406375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43" name="Google Shape;143;p66"/>
          <p:cNvSpPr txBox="1"/>
          <p:nvPr>
            <p:ph idx="4" type="subTitle"/>
          </p:nvPr>
        </p:nvSpPr>
        <p:spPr>
          <a:xfrm>
            <a:off x="927875" y="383007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4" name="Google Shape;144;p66"/>
          <p:cNvSpPr txBox="1"/>
          <p:nvPr>
            <p:ph idx="5" type="subTitle"/>
          </p:nvPr>
        </p:nvSpPr>
        <p:spPr>
          <a:xfrm>
            <a:off x="6686250" y="1941625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45" name="Google Shape;145;p66"/>
          <p:cNvSpPr txBox="1"/>
          <p:nvPr>
            <p:ph idx="6" type="subTitle"/>
          </p:nvPr>
        </p:nvSpPr>
        <p:spPr>
          <a:xfrm>
            <a:off x="6686250" y="236532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6" name="Google Shape;146;p66"/>
          <p:cNvSpPr txBox="1"/>
          <p:nvPr>
            <p:ph idx="7" type="subTitle"/>
          </p:nvPr>
        </p:nvSpPr>
        <p:spPr>
          <a:xfrm>
            <a:off x="6686250" y="3406375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47" name="Google Shape;147;p66"/>
          <p:cNvSpPr txBox="1"/>
          <p:nvPr>
            <p:ph idx="8" type="subTitle"/>
          </p:nvPr>
        </p:nvSpPr>
        <p:spPr>
          <a:xfrm>
            <a:off x="6686250" y="383007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8" name="Google Shape;148;p66"/>
          <p:cNvSpPr txBox="1"/>
          <p:nvPr>
            <p:ph idx="9" type="subTitle"/>
          </p:nvPr>
        </p:nvSpPr>
        <p:spPr>
          <a:xfrm>
            <a:off x="3807063" y="1941625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49" name="Google Shape;149;p66"/>
          <p:cNvSpPr txBox="1"/>
          <p:nvPr>
            <p:ph idx="13" type="subTitle"/>
          </p:nvPr>
        </p:nvSpPr>
        <p:spPr>
          <a:xfrm>
            <a:off x="3807063" y="236532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0" name="Google Shape;150;p66"/>
          <p:cNvSpPr txBox="1"/>
          <p:nvPr>
            <p:ph idx="14" type="subTitle"/>
          </p:nvPr>
        </p:nvSpPr>
        <p:spPr>
          <a:xfrm>
            <a:off x="3807063" y="3406375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51" name="Google Shape;151;p66"/>
          <p:cNvSpPr txBox="1"/>
          <p:nvPr>
            <p:ph idx="15" type="subTitle"/>
          </p:nvPr>
        </p:nvSpPr>
        <p:spPr>
          <a:xfrm>
            <a:off x="3807063" y="383007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_1_1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7"/>
          <p:cNvSpPr txBox="1"/>
          <p:nvPr>
            <p:ph type="title"/>
          </p:nvPr>
        </p:nvSpPr>
        <p:spPr>
          <a:xfrm>
            <a:off x="713225" y="3749900"/>
            <a:ext cx="52563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54" name="Google Shape;154;p67"/>
          <p:cNvSpPr txBox="1"/>
          <p:nvPr>
            <p:ph idx="2" type="title"/>
          </p:nvPr>
        </p:nvSpPr>
        <p:spPr>
          <a:xfrm>
            <a:off x="4923800" y="352100"/>
            <a:ext cx="26046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5" name="Google Shape;155;p67"/>
          <p:cNvSpPr txBox="1"/>
          <p:nvPr>
            <p:ph idx="3" type="title"/>
          </p:nvPr>
        </p:nvSpPr>
        <p:spPr>
          <a:xfrm>
            <a:off x="4923800" y="1887150"/>
            <a:ext cx="26046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6" name="Google Shape;156;p67"/>
          <p:cNvSpPr txBox="1"/>
          <p:nvPr>
            <p:ph idx="1" type="subTitle"/>
          </p:nvPr>
        </p:nvSpPr>
        <p:spPr>
          <a:xfrm>
            <a:off x="4923800" y="1325600"/>
            <a:ext cx="26046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57" name="Google Shape;157;p67"/>
          <p:cNvSpPr txBox="1"/>
          <p:nvPr>
            <p:ph idx="4" type="subTitle"/>
          </p:nvPr>
        </p:nvSpPr>
        <p:spPr>
          <a:xfrm>
            <a:off x="4923800" y="2860650"/>
            <a:ext cx="26046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8"/>
          <p:cNvSpPr txBox="1"/>
          <p:nvPr>
            <p:ph idx="1" type="subTitle"/>
          </p:nvPr>
        </p:nvSpPr>
        <p:spPr>
          <a:xfrm>
            <a:off x="808275" y="1886000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60" name="Google Shape;160;p68"/>
          <p:cNvSpPr txBox="1"/>
          <p:nvPr>
            <p:ph idx="2" type="subTitle"/>
          </p:nvPr>
        </p:nvSpPr>
        <p:spPr>
          <a:xfrm>
            <a:off x="808275" y="226067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1" name="Google Shape;161;p68"/>
          <p:cNvSpPr txBox="1"/>
          <p:nvPr>
            <p:ph type="title"/>
          </p:nvPr>
        </p:nvSpPr>
        <p:spPr>
          <a:xfrm>
            <a:off x="808275" y="912500"/>
            <a:ext cx="19662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2" name="Google Shape;162;p68"/>
          <p:cNvSpPr txBox="1"/>
          <p:nvPr>
            <p:ph idx="3" type="subTitle"/>
          </p:nvPr>
        </p:nvSpPr>
        <p:spPr>
          <a:xfrm>
            <a:off x="6553700" y="1886000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63" name="Google Shape;163;p68"/>
          <p:cNvSpPr txBox="1"/>
          <p:nvPr>
            <p:ph idx="4" type="subTitle"/>
          </p:nvPr>
        </p:nvSpPr>
        <p:spPr>
          <a:xfrm>
            <a:off x="6553700" y="226067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4" name="Google Shape;164;p68"/>
          <p:cNvSpPr txBox="1"/>
          <p:nvPr>
            <p:ph idx="5" type="title"/>
          </p:nvPr>
        </p:nvSpPr>
        <p:spPr>
          <a:xfrm>
            <a:off x="6553700" y="912500"/>
            <a:ext cx="19662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5" name="Google Shape;165;p68"/>
          <p:cNvSpPr txBox="1"/>
          <p:nvPr>
            <p:ph idx="6" type="subTitle"/>
          </p:nvPr>
        </p:nvSpPr>
        <p:spPr>
          <a:xfrm>
            <a:off x="3680975" y="1886000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66" name="Google Shape;166;p68"/>
          <p:cNvSpPr txBox="1"/>
          <p:nvPr>
            <p:ph idx="7" type="subTitle"/>
          </p:nvPr>
        </p:nvSpPr>
        <p:spPr>
          <a:xfrm>
            <a:off x="3680975" y="226067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7" name="Google Shape;167;p68"/>
          <p:cNvSpPr txBox="1"/>
          <p:nvPr>
            <p:ph idx="8" type="title"/>
          </p:nvPr>
        </p:nvSpPr>
        <p:spPr>
          <a:xfrm>
            <a:off x="3680975" y="912500"/>
            <a:ext cx="19662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8" name="Google Shape;168;p68"/>
          <p:cNvSpPr txBox="1"/>
          <p:nvPr>
            <p:ph idx="9" type="title"/>
          </p:nvPr>
        </p:nvSpPr>
        <p:spPr>
          <a:xfrm>
            <a:off x="713225" y="3749900"/>
            <a:ext cx="58554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9"/>
          <p:cNvSpPr txBox="1"/>
          <p:nvPr>
            <p:ph type="title"/>
          </p:nvPr>
        </p:nvSpPr>
        <p:spPr>
          <a:xfrm>
            <a:off x="713225" y="924425"/>
            <a:ext cx="77187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71" name="Google Shape;171;p69"/>
          <p:cNvSpPr txBox="1"/>
          <p:nvPr>
            <p:ph idx="1" type="subTitle"/>
          </p:nvPr>
        </p:nvSpPr>
        <p:spPr>
          <a:xfrm>
            <a:off x="6687425" y="3172125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72" name="Google Shape;172;p69"/>
          <p:cNvSpPr txBox="1"/>
          <p:nvPr>
            <p:ph idx="2" type="subTitle"/>
          </p:nvPr>
        </p:nvSpPr>
        <p:spPr>
          <a:xfrm>
            <a:off x="6687425" y="359582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3" name="Google Shape;173;p69"/>
          <p:cNvSpPr txBox="1"/>
          <p:nvPr>
            <p:ph idx="3" type="subTitle"/>
          </p:nvPr>
        </p:nvSpPr>
        <p:spPr>
          <a:xfrm>
            <a:off x="2803575" y="3172125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74" name="Google Shape;174;p69"/>
          <p:cNvSpPr txBox="1"/>
          <p:nvPr>
            <p:ph idx="4" type="subTitle"/>
          </p:nvPr>
        </p:nvSpPr>
        <p:spPr>
          <a:xfrm>
            <a:off x="2803575" y="359582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0"/>
          <p:cNvSpPr txBox="1"/>
          <p:nvPr>
            <p:ph type="title"/>
          </p:nvPr>
        </p:nvSpPr>
        <p:spPr>
          <a:xfrm>
            <a:off x="713225" y="3749900"/>
            <a:ext cx="66450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77" name="Google Shape;177;p70"/>
          <p:cNvSpPr txBox="1"/>
          <p:nvPr>
            <p:ph idx="1" type="subTitle"/>
          </p:nvPr>
        </p:nvSpPr>
        <p:spPr>
          <a:xfrm>
            <a:off x="809875" y="1865300"/>
            <a:ext cx="3049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3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1"/>
          <p:cNvSpPr txBox="1"/>
          <p:nvPr>
            <p:ph idx="1" type="subTitle"/>
          </p:nvPr>
        </p:nvSpPr>
        <p:spPr>
          <a:xfrm>
            <a:off x="809875" y="1865300"/>
            <a:ext cx="30495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0" name="Google Shape;180;p71"/>
          <p:cNvSpPr txBox="1"/>
          <p:nvPr>
            <p:ph type="title"/>
          </p:nvPr>
        </p:nvSpPr>
        <p:spPr>
          <a:xfrm>
            <a:off x="713225" y="330000"/>
            <a:ext cx="77187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rgbClr val="FAEDD9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4"/>
          <p:cNvSpPr txBox="1"/>
          <p:nvPr>
            <p:ph type="title"/>
          </p:nvPr>
        </p:nvSpPr>
        <p:spPr>
          <a:xfrm>
            <a:off x="713225" y="2194738"/>
            <a:ext cx="77187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4" name="Google Shape;14;p54"/>
          <p:cNvSpPr txBox="1"/>
          <p:nvPr>
            <p:ph idx="1" type="subTitle"/>
          </p:nvPr>
        </p:nvSpPr>
        <p:spPr>
          <a:xfrm>
            <a:off x="809875" y="539500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5" name="Google Shape;15;p54"/>
          <p:cNvSpPr txBox="1"/>
          <p:nvPr>
            <p:ph idx="2" type="subTitle"/>
          </p:nvPr>
        </p:nvSpPr>
        <p:spPr>
          <a:xfrm>
            <a:off x="809875" y="963200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" name="Google Shape;16;p54"/>
          <p:cNvSpPr txBox="1"/>
          <p:nvPr>
            <p:ph idx="3" type="subTitle"/>
          </p:nvPr>
        </p:nvSpPr>
        <p:spPr>
          <a:xfrm>
            <a:off x="6686275" y="539500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7" name="Google Shape;17;p54"/>
          <p:cNvSpPr txBox="1"/>
          <p:nvPr>
            <p:ph idx="4" type="subTitle"/>
          </p:nvPr>
        </p:nvSpPr>
        <p:spPr>
          <a:xfrm>
            <a:off x="6686275" y="963200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5" type="subTitle"/>
          </p:nvPr>
        </p:nvSpPr>
        <p:spPr>
          <a:xfrm>
            <a:off x="3748075" y="539500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6" type="subTitle"/>
          </p:nvPr>
        </p:nvSpPr>
        <p:spPr>
          <a:xfrm>
            <a:off x="3748075" y="963200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7" type="subTitle"/>
          </p:nvPr>
        </p:nvSpPr>
        <p:spPr>
          <a:xfrm>
            <a:off x="809875" y="3697225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21" name="Google Shape;21;p54"/>
          <p:cNvSpPr txBox="1"/>
          <p:nvPr>
            <p:ph idx="8" type="subTitle"/>
          </p:nvPr>
        </p:nvSpPr>
        <p:spPr>
          <a:xfrm>
            <a:off x="809875" y="412092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" name="Google Shape;22;p54"/>
          <p:cNvSpPr txBox="1"/>
          <p:nvPr>
            <p:ph idx="9" type="subTitle"/>
          </p:nvPr>
        </p:nvSpPr>
        <p:spPr>
          <a:xfrm>
            <a:off x="6686275" y="3697225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23" name="Google Shape;23;p54"/>
          <p:cNvSpPr txBox="1"/>
          <p:nvPr>
            <p:ph idx="13" type="subTitle"/>
          </p:nvPr>
        </p:nvSpPr>
        <p:spPr>
          <a:xfrm>
            <a:off x="6686275" y="412092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4" type="subTitle"/>
          </p:nvPr>
        </p:nvSpPr>
        <p:spPr>
          <a:xfrm>
            <a:off x="3748075" y="3697225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25" name="Google Shape;25;p54"/>
          <p:cNvSpPr txBox="1"/>
          <p:nvPr>
            <p:ph idx="15" type="subTitle"/>
          </p:nvPr>
        </p:nvSpPr>
        <p:spPr>
          <a:xfrm>
            <a:off x="3748075" y="412092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2"/>
          <p:cNvSpPr txBox="1"/>
          <p:nvPr>
            <p:ph idx="1" type="subTitle"/>
          </p:nvPr>
        </p:nvSpPr>
        <p:spPr>
          <a:xfrm>
            <a:off x="2808325" y="2965800"/>
            <a:ext cx="27981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3" name="Google Shape;183;p72"/>
          <p:cNvSpPr txBox="1"/>
          <p:nvPr>
            <p:ph idx="2" type="subTitle"/>
          </p:nvPr>
        </p:nvSpPr>
        <p:spPr>
          <a:xfrm>
            <a:off x="5632675" y="4048625"/>
            <a:ext cx="28398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84" name="Google Shape;184;p72"/>
          <p:cNvSpPr txBox="1"/>
          <p:nvPr>
            <p:ph type="title"/>
          </p:nvPr>
        </p:nvSpPr>
        <p:spPr>
          <a:xfrm>
            <a:off x="713225" y="924425"/>
            <a:ext cx="77187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85" name="Google Shape;185;p72"/>
          <p:cNvSpPr/>
          <p:nvPr/>
        </p:nvSpPr>
        <p:spPr>
          <a:xfrm>
            <a:off x="867650" y="21007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2"/>
          <p:cNvSpPr/>
          <p:nvPr/>
        </p:nvSpPr>
        <p:spPr>
          <a:xfrm>
            <a:off x="1125089" y="21007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2"/>
          <p:cNvSpPr/>
          <p:nvPr/>
        </p:nvSpPr>
        <p:spPr>
          <a:xfrm>
            <a:off x="1382528" y="21007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2"/>
          <p:cNvSpPr/>
          <p:nvPr/>
        </p:nvSpPr>
        <p:spPr>
          <a:xfrm>
            <a:off x="1639967" y="21007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2"/>
          <p:cNvSpPr/>
          <p:nvPr/>
        </p:nvSpPr>
        <p:spPr>
          <a:xfrm>
            <a:off x="1897405" y="21007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2"/>
          <p:cNvSpPr/>
          <p:nvPr/>
        </p:nvSpPr>
        <p:spPr>
          <a:xfrm>
            <a:off x="2154844" y="21007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72"/>
          <p:cNvSpPr/>
          <p:nvPr/>
        </p:nvSpPr>
        <p:spPr>
          <a:xfrm>
            <a:off x="2412283" y="21007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2"/>
          <p:cNvSpPr/>
          <p:nvPr/>
        </p:nvSpPr>
        <p:spPr>
          <a:xfrm>
            <a:off x="2669722" y="21007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2"/>
          <p:cNvSpPr/>
          <p:nvPr/>
        </p:nvSpPr>
        <p:spPr>
          <a:xfrm>
            <a:off x="2927161" y="21007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2"/>
          <p:cNvSpPr/>
          <p:nvPr/>
        </p:nvSpPr>
        <p:spPr>
          <a:xfrm>
            <a:off x="3184600" y="21007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2"/>
          <p:cNvSpPr/>
          <p:nvPr/>
        </p:nvSpPr>
        <p:spPr>
          <a:xfrm>
            <a:off x="3546049" y="539512"/>
            <a:ext cx="56700" cy="339000"/>
          </a:xfrm>
          <a:prstGeom prst="rect">
            <a:avLst/>
          </a:prstGeom>
          <a:solidFill>
            <a:srgbClr val="3B57CF"/>
          </a:solidFill>
          <a:ln cap="flat" cmpd="sng" w="9525">
            <a:solidFill>
              <a:srgbClr val="FAE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2"/>
          <p:cNvSpPr/>
          <p:nvPr/>
        </p:nvSpPr>
        <p:spPr>
          <a:xfrm rot="1399063">
            <a:off x="3818036" y="596205"/>
            <a:ext cx="56843" cy="339008"/>
          </a:xfrm>
          <a:prstGeom prst="rect">
            <a:avLst/>
          </a:prstGeom>
          <a:solidFill>
            <a:srgbClr val="3B57CF"/>
          </a:solidFill>
          <a:ln cap="flat" cmpd="sng" w="9525">
            <a:solidFill>
              <a:srgbClr val="FAE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2"/>
          <p:cNvSpPr/>
          <p:nvPr/>
        </p:nvSpPr>
        <p:spPr>
          <a:xfrm rot="2751306">
            <a:off x="4033429" y="740622"/>
            <a:ext cx="56858" cy="338994"/>
          </a:xfrm>
          <a:prstGeom prst="rect">
            <a:avLst/>
          </a:prstGeom>
          <a:solidFill>
            <a:srgbClr val="3B57CF"/>
          </a:solidFill>
          <a:ln cap="flat" cmpd="sng" w="9525">
            <a:solidFill>
              <a:srgbClr val="FAE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2"/>
          <p:cNvSpPr/>
          <p:nvPr/>
        </p:nvSpPr>
        <p:spPr>
          <a:xfrm rot="5400000">
            <a:off x="4224450" y="1216251"/>
            <a:ext cx="56700" cy="339000"/>
          </a:xfrm>
          <a:prstGeom prst="rect">
            <a:avLst/>
          </a:prstGeom>
          <a:solidFill>
            <a:srgbClr val="3B57CF"/>
          </a:solidFill>
          <a:ln cap="flat" cmpd="sng" w="9525">
            <a:solidFill>
              <a:srgbClr val="FAE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2"/>
          <p:cNvSpPr/>
          <p:nvPr/>
        </p:nvSpPr>
        <p:spPr>
          <a:xfrm flipH="1" rot="-1399063">
            <a:off x="3283762" y="596205"/>
            <a:ext cx="56843" cy="339008"/>
          </a:xfrm>
          <a:prstGeom prst="rect">
            <a:avLst/>
          </a:prstGeom>
          <a:solidFill>
            <a:srgbClr val="3B57CF"/>
          </a:solidFill>
          <a:ln cap="flat" cmpd="sng" w="9525">
            <a:solidFill>
              <a:srgbClr val="FAE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2"/>
          <p:cNvSpPr/>
          <p:nvPr/>
        </p:nvSpPr>
        <p:spPr>
          <a:xfrm flipH="1" rot="-2751306">
            <a:off x="3068354" y="740622"/>
            <a:ext cx="56858" cy="338994"/>
          </a:xfrm>
          <a:prstGeom prst="rect">
            <a:avLst/>
          </a:prstGeom>
          <a:solidFill>
            <a:srgbClr val="3B57CF"/>
          </a:solidFill>
          <a:ln cap="flat" cmpd="sng" w="9525">
            <a:solidFill>
              <a:srgbClr val="FAE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2"/>
          <p:cNvSpPr/>
          <p:nvPr/>
        </p:nvSpPr>
        <p:spPr>
          <a:xfrm rot="4098656">
            <a:off x="4177635" y="963661"/>
            <a:ext cx="56823" cy="339157"/>
          </a:xfrm>
          <a:prstGeom prst="rect">
            <a:avLst/>
          </a:prstGeom>
          <a:solidFill>
            <a:srgbClr val="3B57CF"/>
          </a:solidFill>
          <a:ln cap="flat" cmpd="sng" w="9525">
            <a:solidFill>
              <a:srgbClr val="FAE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2"/>
          <p:cNvSpPr/>
          <p:nvPr/>
        </p:nvSpPr>
        <p:spPr>
          <a:xfrm flipH="1" rot="-4098656">
            <a:off x="4177459" y="1468755"/>
            <a:ext cx="56823" cy="339157"/>
          </a:xfrm>
          <a:prstGeom prst="rect">
            <a:avLst/>
          </a:prstGeom>
          <a:solidFill>
            <a:srgbClr val="3B57CF"/>
          </a:solidFill>
          <a:ln cap="flat" cmpd="sng" w="9525">
            <a:solidFill>
              <a:srgbClr val="FAE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2"/>
          <p:cNvSpPr txBox="1"/>
          <p:nvPr>
            <p:ph idx="3" type="subTitle"/>
          </p:nvPr>
        </p:nvSpPr>
        <p:spPr>
          <a:xfrm>
            <a:off x="5632675" y="2965800"/>
            <a:ext cx="28398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3"/>
          <p:cNvSpPr txBox="1"/>
          <p:nvPr>
            <p:ph type="title"/>
          </p:nvPr>
        </p:nvSpPr>
        <p:spPr>
          <a:xfrm>
            <a:off x="789425" y="614650"/>
            <a:ext cx="70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206" name="Google Shape;206;p73"/>
          <p:cNvSpPr txBox="1"/>
          <p:nvPr>
            <p:ph idx="1" type="body"/>
          </p:nvPr>
        </p:nvSpPr>
        <p:spPr>
          <a:xfrm>
            <a:off x="713225" y="1261500"/>
            <a:ext cx="77175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7"/>
          <p:cNvSpPr txBox="1"/>
          <p:nvPr/>
        </p:nvSpPr>
        <p:spPr>
          <a:xfrm>
            <a:off x="713225" y="662400"/>
            <a:ext cx="6450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0"/>
              <a:buFont typeface="Arial"/>
              <a:buNone/>
            </a:pPr>
            <a:r>
              <a:rPr b="0" i="0" lang="en" sz="13000" u="none" cap="none" strike="noStrike">
                <a:solidFill>
                  <a:srgbClr val="FABE0C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b="0" i="0" sz="13000" u="none" cap="none" strike="noStrike">
              <a:solidFill>
                <a:srgbClr val="FABE0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0" name="Google Shape;210;p77"/>
          <p:cNvSpPr/>
          <p:nvPr/>
        </p:nvSpPr>
        <p:spPr>
          <a:xfrm>
            <a:off x="713225" y="3854900"/>
            <a:ext cx="2931000" cy="5523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7"/>
          <p:cNvSpPr txBox="1"/>
          <p:nvPr>
            <p:ph idx="1" type="subTitle"/>
          </p:nvPr>
        </p:nvSpPr>
        <p:spPr>
          <a:xfrm>
            <a:off x="713225" y="1534600"/>
            <a:ext cx="6450300" cy="22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 Sans"/>
              <a:buNone/>
              <a:defRPr sz="30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 Sans"/>
              <a:buNone/>
              <a:defRPr sz="30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 Sans"/>
              <a:buNone/>
              <a:defRPr sz="30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 Sans"/>
              <a:buNone/>
              <a:defRPr sz="30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 Sans"/>
              <a:buNone/>
              <a:defRPr sz="30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 Sans"/>
              <a:buNone/>
              <a:defRPr sz="30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 Sans"/>
              <a:buNone/>
              <a:defRPr sz="30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 Sans"/>
              <a:buNone/>
              <a:defRPr sz="30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unito Sans"/>
              <a:buNone/>
              <a:defRPr sz="30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212" name="Google Shape;212;p77"/>
          <p:cNvSpPr txBox="1"/>
          <p:nvPr>
            <p:ph idx="2" type="subTitle"/>
          </p:nvPr>
        </p:nvSpPr>
        <p:spPr>
          <a:xfrm>
            <a:off x="713225" y="3854900"/>
            <a:ext cx="29310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5"/>
          <p:cNvSpPr txBox="1"/>
          <p:nvPr>
            <p:ph type="title"/>
          </p:nvPr>
        </p:nvSpPr>
        <p:spPr>
          <a:xfrm>
            <a:off x="713225" y="3597500"/>
            <a:ext cx="58554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28" name="Google Shape;28;p55"/>
          <p:cNvSpPr txBox="1"/>
          <p:nvPr>
            <p:ph idx="1" type="subTitle"/>
          </p:nvPr>
        </p:nvSpPr>
        <p:spPr>
          <a:xfrm>
            <a:off x="809875" y="2039700"/>
            <a:ext cx="30495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6"/>
          <p:cNvSpPr txBox="1"/>
          <p:nvPr>
            <p:ph type="title"/>
          </p:nvPr>
        </p:nvSpPr>
        <p:spPr>
          <a:xfrm>
            <a:off x="713225" y="330000"/>
            <a:ext cx="77187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/>
          <p:nvPr>
            <p:ph type="title"/>
          </p:nvPr>
        </p:nvSpPr>
        <p:spPr>
          <a:xfrm>
            <a:off x="713225" y="2752400"/>
            <a:ext cx="58554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33" name="Google Shape;33;p57"/>
          <p:cNvSpPr txBox="1"/>
          <p:nvPr>
            <p:ph idx="1" type="subTitle"/>
          </p:nvPr>
        </p:nvSpPr>
        <p:spPr>
          <a:xfrm>
            <a:off x="809875" y="1518200"/>
            <a:ext cx="174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34" name="Google Shape;34;p57"/>
          <p:cNvSpPr txBox="1"/>
          <p:nvPr>
            <p:ph idx="2" type="subTitle"/>
          </p:nvPr>
        </p:nvSpPr>
        <p:spPr>
          <a:xfrm>
            <a:off x="809875" y="183067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5" name="Google Shape;35;p57"/>
          <p:cNvSpPr txBox="1"/>
          <p:nvPr>
            <p:ph idx="3" type="subTitle"/>
          </p:nvPr>
        </p:nvSpPr>
        <p:spPr>
          <a:xfrm>
            <a:off x="6686275" y="1518200"/>
            <a:ext cx="174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36" name="Google Shape;36;p57"/>
          <p:cNvSpPr txBox="1"/>
          <p:nvPr>
            <p:ph idx="4" type="subTitle"/>
          </p:nvPr>
        </p:nvSpPr>
        <p:spPr>
          <a:xfrm>
            <a:off x="6686275" y="183067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7" name="Google Shape;37;p57"/>
          <p:cNvSpPr txBox="1"/>
          <p:nvPr>
            <p:ph idx="5" type="subTitle"/>
          </p:nvPr>
        </p:nvSpPr>
        <p:spPr>
          <a:xfrm>
            <a:off x="3748075" y="1518200"/>
            <a:ext cx="174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38" name="Google Shape;38;p57"/>
          <p:cNvSpPr txBox="1"/>
          <p:nvPr>
            <p:ph idx="6" type="subTitle"/>
          </p:nvPr>
        </p:nvSpPr>
        <p:spPr>
          <a:xfrm>
            <a:off x="3748075" y="183067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/>
          <p:nvPr>
            <p:ph type="title"/>
          </p:nvPr>
        </p:nvSpPr>
        <p:spPr>
          <a:xfrm>
            <a:off x="713225" y="2085600"/>
            <a:ext cx="77187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41" name="Google Shape;41;p58"/>
          <p:cNvSpPr txBox="1"/>
          <p:nvPr>
            <p:ph idx="1" type="subTitle"/>
          </p:nvPr>
        </p:nvSpPr>
        <p:spPr>
          <a:xfrm>
            <a:off x="1615550" y="659150"/>
            <a:ext cx="174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42" name="Google Shape;42;p58"/>
          <p:cNvSpPr txBox="1"/>
          <p:nvPr>
            <p:ph idx="2" type="subTitle"/>
          </p:nvPr>
        </p:nvSpPr>
        <p:spPr>
          <a:xfrm>
            <a:off x="1615550" y="97162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3" name="Google Shape;43;p58"/>
          <p:cNvSpPr txBox="1"/>
          <p:nvPr>
            <p:ph idx="3" type="subTitle"/>
          </p:nvPr>
        </p:nvSpPr>
        <p:spPr>
          <a:xfrm>
            <a:off x="5244375" y="659150"/>
            <a:ext cx="174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44" name="Google Shape;44;p58"/>
          <p:cNvSpPr txBox="1"/>
          <p:nvPr>
            <p:ph idx="4" type="subTitle"/>
          </p:nvPr>
        </p:nvSpPr>
        <p:spPr>
          <a:xfrm>
            <a:off x="5244375" y="97162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5" name="Google Shape;45;p58"/>
          <p:cNvSpPr txBox="1"/>
          <p:nvPr>
            <p:ph idx="5" type="subTitle"/>
          </p:nvPr>
        </p:nvSpPr>
        <p:spPr>
          <a:xfrm>
            <a:off x="1615550" y="3701625"/>
            <a:ext cx="174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46" name="Google Shape;46;p58"/>
          <p:cNvSpPr txBox="1"/>
          <p:nvPr>
            <p:ph idx="6" type="subTitle"/>
          </p:nvPr>
        </p:nvSpPr>
        <p:spPr>
          <a:xfrm>
            <a:off x="1615550" y="4014100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7" type="subTitle"/>
          </p:nvPr>
        </p:nvSpPr>
        <p:spPr>
          <a:xfrm>
            <a:off x="5244375" y="3701625"/>
            <a:ext cx="1744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Sans"/>
              <a:buNone/>
              <a:defRPr b="1" sz="15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48" name="Google Shape;48;p58"/>
          <p:cNvSpPr txBox="1"/>
          <p:nvPr>
            <p:ph idx="8" type="subTitle"/>
          </p:nvPr>
        </p:nvSpPr>
        <p:spPr>
          <a:xfrm>
            <a:off x="5244375" y="4014100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9"/>
          <p:cNvSpPr txBox="1"/>
          <p:nvPr>
            <p:ph type="title"/>
          </p:nvPr>
        </p:nvSpPr>
        <p:spPr>
          <a:xfrm>
            <a:off x="713225" y="3749900"/>
            <a:ext cx="59019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0"/>
          <p:cNvSpPr/>
          <p:nvPr/>
        </p:nvSpPr>
        <p:spPr>
          <a:xfrm>
            <a:off x="2912300" y="3459250"/>
            <a:ext cx="4338000" cy="8814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60"/>
          <p:cNvGrpSpPr/>
          <p:nvPr/>
        </p:nvGrpSpPr>
        <p:grpSpPr>
          <a:xfrm>
            <a:off x="757502" y="1295743"/>
            <a:ext cx="1757109" cy="1759615"/>
            <a:chOff x="3079625" y="2104150"/>
            <a:chExt cx="1104475" cy="1106050"/>
          </a:xfrm>
        </p:grpSpPr>
        <p:sp>
          <p:nvSpPr>
            <p:cNvPr id="54" name="Google Shape;54;p60"/>
            <p:cNvSpPr/>
            <p:nvPr/>
          </p:nvSpPr>
          <p:spPr>
            <a:xfrm>
              <a:off x="3596625" y="2104150"/>
              <a:ext cx="66525" cy="247825"/>
            </a:xfrm>
            <a:custGeom>
              <a:rect b="b" l="l" r="r" t="t"/>
              <a:pathLst>
                <a:path extrusionOk="0" h="9913" w="2661">
                  <a:moveTo>
                    <a:pt x="0" y="1"/>
                  </a:moveTo>
                  <a:lnTo>
                    <a:pt x="0" y="9913"/>
                  </a:lnTo>
                  <a:lnTo>
                    <a:pt x="2660" y="9913"/>
                  </a:lnTo>
                  <a:lnTo>
                    <a:pt x="2660" y="1"/>
                  </a:lnTo>
                  <a:close/>
                </a:path>
              </a:pathLst>
            </a:custGeom>
            <a:solidFill>
              <a:srgbClr val="3B57CF"/>
            </a:solidFill>
            <a:ln cap="flat" cmpd="sng" w="38100">
              <a:solidFill>
                <a:srgbClr val="FAED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0"/>
            <p:cNvSpPr/>
            <p:nvPr/>
          </p:nvSpPr>
          <p:spPr>
            <a:xfrm>
              <a:off x="3107325" y="2418475"/>
              <a:ext cx="254975" cy="154400"/>
            </a:xfrm>
            <a:custGeom>
              <a:rect b="b" l="l" r="r" t="t"/>
              <a:pathLst>
                <a:path extrusionOk="0" h="6176" w="10199">
                  <a:moveTo>
                    <a:pt x="1014" y="0"/>
                  </a:moveTo>
                  <a:lnTo>
                    <a:pt x="1" y="2439"/>
                  </a:lnTo>
                  <a:lnTo>
                    <a:pt x="9185" y="6176"/>
                  </a:lnTo>
                  <a:lnTo>
                    <a:pt x="10198" y="3705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3B57CF"/>
            </a:solidFill>
            <a:ln cap="flat" cmpd="sng" w="38100">
              <a:solidFill>
                <a:srgbClr val="FAED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0"/>
            <p:cNvSpPr/>
            <p:nvPr/>
          </p:nvSpPr>
          <p:spPr>
            <a:xfrm>
              <a:off x="3215800" y="2245075"/>
              <a:ext cx="223300" cy="220925"/>
            </a:xfrm>
            <a:custGeom>
              <a:rect b="b" l="l" r="r" t="t"/>
              <a:pathLst>
                <a:path extrusionOk="0" h="8837" w="8932">
                  <a:moveTo>
                    <a:pt x="1869" y="1"/>
                  </a:moveTo>
                  <a:lnTo>
                    <a:pt x="0" y="1869"/>
                  </a:lnTo>
                  <a:lnTo>
                    <a:pt x="7063" y="8836"/>
                  </a:lnTo>
                  <a:lnTo>
                    <a:pt x="8931" y="6968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3B57CF"/>
            </a:solidFill>
            <a:ln cap="flat" cmpd="sng" w="38100">
              <a:solidFill>
                <a:srgbClr val="FAED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0"/>
            <p:cNvSpPr/>
            <p:nvPr/>
          </p:nvSpPr>
          <p:spPr>
            <a:xfrm>
              <a:off x="3383650" y="2137400"/>
              <a:ext cx="158375" cy="253375"/>
            </a:xfrm>
            <a:custGeom>
              <a:rect b="b" l="l" r="r" t="t"/>
              <a:pathLst>
                <a:path extrusionOk="0" h="10135" w="6335">
                  <a:moveTo>
                    <a:pt x="2407" y="1"/>
                  </a:moveTo>
                  <a:lnTo>
                    <a:pt x="0" y="1014"/>
                  </a:lnTo>
                  <a:lnTo>
                    <a:pt x="3896" y="10135"/>
                  </a:lnTo>
                  <a:lnTo>
                    <a:pt x="6334" y="9090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3B57CF"/>
            </a:solidFill>
            <a:ln cap="flat" cmpd="sng" w="38100">
              <a:solidFill>
                <a:srgbClr val="FAED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0"/>
            <p:cNvSpPr/>
            <p:nvPr/>
          </p:nvSpPr>
          <p:spPr>
            <a:xfrm>
              <a:off x="3903025" y="2418475"/>
              <a:ext cx="254950" cy="154400"/>
            </a:xfrm>
            <a:custGeom>
              <a:rect b="b" l="l" r="r" t="t"/>
              <a:pathLst>
                <a:path extrusionOk="0" h="6176" w="10198">
                  <a:moveTo>
                    <a:pt x="9184" y="0"/>
                  </a:moveTo>
                  <a:lnTo>
                    <a:pt x="0" y="3705"/>
                  </a:lnTo>
                  <a:lnTo>
                    <a:pt x="1014" y="6176"/>
                  </a:lnTo>
                  <a:lnTo>
                    <a:pt x="10198" y="2439"/>
                  </a:lnTo>
                  <a:lnTo>
                    <a:pt x="9184" y="0"/>
                  </a:lnTo>
                  <a:close/>
                </a:path>
              </a:pathLst>
            </a:custGeom>
            <a:solidFill>
              <a:srgbClr val="3B57CF"/>
            </a:solidFill>
            <a:ln cap="flat" cmpd="sng" w="38100">
              <a:solidFill>
                <a:srgbClr val="FAED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0"/>
            <p:cNvSpPr/>
            <p:nvPr/>
          </p:nvSpPr>
          <p:spPr>
            <a:xfrm>
              <a:off x="3826225" y="2245075"/>
              <a:ext cx="223275" cy="220925"/>
            </a:xfrm>
            <a:custGeom>
              <a:rect b="b" l="l" r="r" t="t"/>
              <a:pathLst>
                <a:path extrusionOk="0" h="8837" w="8931">
                  <a:moveTo>
                    <a:pt x="7062" y="1"/>
                  </a:moveTo>
                  <a:lnTo>
                    <a:pt x="0" y="6968"/>
                  </a:lnTo>
                  <a:lnTo>
                    <a:pt x="1869" y="8836"/>
                  </a:lnTo>
                  <a:lnTo>
                    <a:pt x="8931" y="1901"/>
                  </a:lnTo>
                  <a:lnTo>
                    <a:pt x="7062" y="1"/>
                  </a:lnTo>
                  <a:close/>
                </a:path>
              </a:pathLst>
            </a:custGeom>
            <a:solidFill>
              <a:srgbClr val="3B57CF"/>
            </a:solidFill>
            <a:ln cap="flat" cmpd="sng" w="38100">
              <a:solidFill>
                <a:srgbClr val="FAED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0"/>
            <p:cNvSpPr/>
            <p:nvPr/>
          </p:nvSpPr>
          <p:spPr>
            <a:xfrm>
              <a:off x="3723300" y="2137400"/>
              <a:ext cx="158375" cy="253375"/>
            </a:xfrm>
            <a:custGeom>
              <a:rect b="b" l="l" r="r" t="t"/>
              <a:pathLst>
                <a:path extrusionOk="0" h="10135" w="6335">
                  <a:moveTo>
                    <a:pt x="3896" y="1"/>
                  </a:moveTo>
                  <a:lnTo>
                    <a:pt x="0" y="9090"/>
                  </a:lnTo>
                  <a:lnTo>
                    <a:pt x="2439" y="10135"/>
                  </a:lnTo>
                  <a:lnTo>
                    <a:pt x="6334" y="1014"/>
                  </a:lnTo>
                  <a:lnTo>
                    <a:pt x="3896" y="1"/>
                  </a:lnTo>
                  <a:close/>
                </a:path>
              </a:pathLst>
            </a:custGeom>
            <a:solidFill>
              <a:srgbClr val="3B57CF"/>
            </a:solidFill>
            <a:ln cap="flat" cmpd="sng" w="38100">
              <a:solidFill>
                <a:srgbClr val="FAED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0"/>
            <p:cNvSpPr/>
            <p:nvPr/>
          </p:nvSpPr>
          <p:spPr>
            <a:xfrm>
              <a:off x="3903025" y="2741500"/>
              <a:ext cx="254950" cy="154400"/>
            </a:xfrm>
            <a:custGeom>
              <a:rect b="b" l="l" r="r" t="t"/>
              <a:pathLst>
                <a:path extrusionOk="0" h="6176" w="10198">
                  <a:moveTo>
                    <a:pt x="982" y="0"/>
                  </a:moveTo>
                  <a:lnTo>
                    <a:pt x="0" y="2470"/>
                  </a:lnTo>
                  <a:lnTo>
                    <a:pt x="9184" y="6175"/>
                  </a:lnTo>
                  <a:lnTo>
                    <a:pt x="10198" y="3737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rgbClr val="3B57CF"/>
            </a:solidFill>
            <a:ln cap="flat" cmpd="sng" w="38100">
              <a:solidFill>
                <a:srgbClr val="FAED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0"/>
            <p:cNvSpPr/>
            <p:nvPr/>
          </p:nvSpPr>
          <p:spPr>
            <a:xfrm>
              <a:off x="3826225" y="2848375"/>
              <a:ext cx="223275" cy="220900"/>
            </a:xfrm>
            <a:custGeom>
              <a:rect b="b" l="l" r="r" t="t"/>
              <a:pathLst>
                <a:path extrusionOk="0" h="8836" w="8931">
                  <a:moveTo>
                    <a:pt x="1869" y="0"/>
                  </a:moveTo>
                  <a:lnTo>
                    <a:pt x="0" y="1900"/>
                  </a:lnTo>
                  <a:lnTo>
                    <a:pt x="7062" y="8836"/>
                  </a:lnTo>
                  <a:lnTo>
                    <a:pt x="8931" y="6967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3B57CF"/>
            </a:solidFill>
            <a:ln cap="flat" cmpd="sng" w="38100">
              <a:solidFill>
                <a:srgbClr val="FAED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0"/>
            <p:cNvSpPr/>
            <p:nvPr/>
          </p:nvSpPr>
          <p:spPr>
            <a:xfrm>
              <a:off x="3723300" y="2923575"/>
              <a:ext cx="158375" cy="254175"/>
            </a:xfrm>
            <a:custGeom>
              <a:rect b="b" l="l" r="r" t="t"/>
              <a:pathLst>
                <a:path extrusionOk="0" h="10167" w="6335">
                  <a:moveTo>
                    <a:pt x="2439" y="1"/>
                  </a:moveTo>
                  <a:lnTo>
                    <a:pt x="0" y="1046"/>
                  </a:lnTo>
                  <a:lnTo>
                    <a:pt x="3927" y="10167"/>
                  </a:lnTo>
                  <a:lnTo>
                    <a:pt x="6334" y="9121"/>
                  </a:lnTo>
                  <a:lnTo>
                    <a:pt x="2439" y="1"/>
                  </a:lnTo>
                  <a:close/>
                </a:path>
              </a:pathLst>
            </a:custGeom>
            <a:solidFill>
              <a:srgbClr val="3B57CF"/>
            </a:solidFill>
            <a:ln cap="flat" cmpd="sng" w="38100">
              <a:solidFill>
                <a:srgbClr val="FAED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0"/>
            <p:cNvSpPr/>
            <p:nvPr/>
          </p:nvSpPr>
          <p:spPr>
            <a:xfrm>
              <a:off x="3107325" y="2742275"/>
              <a:ext cx="254975" cy="154425"/>
            </a:xfrm>
            <a:custGeom>
              <a:rect b="b" l="l" r="r" t="t"/>
              <a:pathLst>
                <a:path extrusionOk="0" h="6177" w="10199">
                  <a:moveTo>
                    <a:pt x="9185" y="1"/>
                  </a:moveTo>
                  <a:lnTo>
                    <a:pt x="1" y="3706"/>
                  </a:lnTo>
                  <a:lnTo>
                    <a:pt x="982" y="6176"/>
                  </a:lnTo>
                  <a:lnTo>
                    <a:pt x="10198" y="2439"/>
                  </a:lnTo>
                  <a:lnTo>
                    <a:pt x="9185" y="1"/>
                  </a:lnTo>
                  <a:close/>
                </a:path>
              </a:pathLst>
            </a:custGeom>
            <a:solidFill>
              <a:srgbClr val="3B57CF"/>
            </a:solidFill>
            <a:ln cap="flat" cmpd="sng" w="38100">
              <a:solidFill>
                <a:srgbClr val="FAED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0"/>
            <p:cNvSpPr/>
            <p:nvPr/>
          </p:nvSpPr>
          <p:spPr>
            <a:xfrm>
              <a:off x="3215800" y="2848375"/>
              <a:ext cx="223300" cy="220900"/>
            </a:xfrm>
            <a:custGeom>
              <a:rect b="b" l="l" r="r" t="t"/>
              <a:pathLst>
                <a:path extrusionOk="0" h="8836" w="8932">
                  <a:moveTo>
                    <a:pt x="7063" y="0"/>
                  </a:moveTo>
                  <a:lnTo>
                    <a:pt x="0" y="6967"/>
                  </a:lnTo>
                  <a:lnTo>
                    <a:pt x="1869" y="8836"/>
                  </a:lnTo>
                  <a:lnTo>
                    <a:pt x="8931" y="1900"/>
                  </a:lnTo>
                  <a:lnTo>
                    <a:pt x="7063" y="0"/>
                  </a:lnTo>
                  <a:close/>
                </a:path>
              </a:pathLst>
            </a:custGeom>
            <a:solidFill>
              <a:srgbClr val="3B57CF"/>
            </a:solidFill>
            <a:ln cap="flat" cmpd="sng" w="38100">
              <a:solidFill>
                <a:srgbClr val="FAED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0"/>
            <p:cNvSpPr/>
            <p:nvPr/>
          </p:nvSpPr>
          <p:spPr>
            <a:xfrm>
              <a:off x="3383650" y="2923575"/>
              <a:ext cx="158375" cy="254175"/>
            </a:xfrm>
            <a:custGeom>
              <a:rect b="b" l="l" r="r" t="t"/>
              <a:pathLst>
                <a:path extrusionOk="0" h="10167" w="6335">
                  <a:moveTo>
                    <a:pt x="3896" y="1"/>
                  </a:moveTo>
                  <a:lnTo>
                    <a:pt x="0" y="9121"/>
                  </a:lnTo>
                  <a:lnTo>
                    <a:pt x="2407" y="10167"/>
                  </a:lnTo>
                  <a:lnTo>
                    <a:pt x="6334" y="1046"/>
                  </a:lnTo>
                  <a:lnTo>
                    <a:pt x="3896" y="1"/>
                  </a:lnTo>
                  <a:close/>
                </a:path>
              </a:pathLst>
            </a:custGeom>
            <a:solidFill>
              <a:srgbClr val="3B57CF"/>
            </a:solidFill>
            <a:ln cap="flat" cmpd="sng" w="38100">
              <a:solidFill>
                <a:srgbClr val="FAED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0"/>
            <p:cNvSpPr/>
            <p:nvPr/>
          </p:nvSpPr>
          <p:spPr>
            <a:xfrm>
              <a:off x="3596625" y="2962375"/>
              <a:ext cx="66525" cy="247825"/>
            </a:xfrm>
            <a:custGeom>
              <a:rect b="b" l="l" r="r" t="t"/>
              <a:pathLst>
                <a:path extrusionOk="0" h="9913" w="2661">
                  <a:moveTo>
                    <a:pt x="0" y="1"/>
                  </a:moveTo>
                  <a:lnTo>
                    <a:pt x="0" y="9913"/>
                  </a:lnTo>
                  <a:lnTo>
                    <a:pt x="2660" y="9913"/>
                  </a:lnTo>
                  <a:lnTo>
                    <a:pt x="2660" y="1"/>
                  </a:lnTo>
                  <a:close/>
                </a:path>
              </a:pathLst>
            </a:custGeom>
            <a:solidFill>
              <a:srgbClr val="3B57CF"/>
            </a:solidFill>
            <a:ln cap="flat" cmpd="sng" w="38100">
              <a:solidFill>
                <a:srgbClr val="FAED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0"/>
            <p:cNvSpPr/>
            <p:nvPr/>
          </p:nvSpPr>
          <p:spPr>
            <a:xfrm>
              <a:off x="3936275" y="2624325"/>
              <a:ext cx="247825" cy="65725"/>
            </a:xfrm>
            <a:custGeom>
              <a:rect b="b" l="l" r="r" t="t"/>
              <a:pathLst>
                <a:path extrusionOk="0" h="2629" w="9913">
                  <a:moveTo>
                    <a:pt x="0" y="0"/>
                  </a:moveTo>
                  <a:lnTo>
                    <a:pt x="0" y="2629"/>
                  </a:lnTo>
                  <a:lnTo>
                    <a:pt x="9913" y="2629"/>
                  </a:lnTo>
                  <a:lnTo>
                    <a:pt x="9913" y="0"/>
                  </a:lnTo>
                  <a:close/>
                </a:path>
              </a:pathLst>
            </a:custGeom>
            <a:solidFill>
              <a:srgbClr val="3B57CF"/>
            </a:solidFill>
            <a:ln cap="flat" cmpd="sng" w="38100">
              <a:solidFill>
                <a:srgbClr val="FAED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0"/>
            <p:cNvSpPr/>
            <p:nvPr/>
          </p:nvSpPr>
          <p:spPr>
            <a:xfrm>
              <a:off x="3079625" y="2624325"/>
              <a:ext cx="247825" cy="65725"/>
            </a:xfrm>
            <a:custGeom>
              <a:rect b="b" l="l" r="r" t="t"/>
              <a:pathLst>
                <a:path extrusionOk="0" h="2629" w="9913">
                  <a:moveTo>
                    <a:pt x="0" y="0"/>
                  </a:moveTo>
                  <a:lnTo>
                    <a:pt x="0" y="2629"/>
                  </a:lnTo>
                  <a:lnTo>
                    <a:pt x="9913" y="2629"/>
                  </a:lnTo>
                  <a:lnTo>
                    <a:pt x="9913" y="0"/>
                  </a:lnTo>
                  <a:close/>
                </a:path>
              </a:pathLst>
            </a:custGeom>
            <a:solidFill>
              <a:srgbClr val="3B57CF"/>
            </a:solidFill>
            <a:ln cap="flat" cmpd="sng" w="38100">
              <a:solidFill>
                <a:srgbClr val="FAED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60"/>
          <p:cNvSpPr/>
          <p:nvPr/>
        </p:nvSpPr>
        <p:spPr>
          <a:xfrm>
            <a:off x="3033875" y="802838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0"/>
          <p:cNvSpPr/>
          <p:nvPr/>
        </p:nvSpPr>
        <p:spPr>
          <a:xfrm>
            <a:off x="3291314" y="802838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0"/>
          <p:cNvSpPr/>
          <p:nvPr/>
        </p:nvSpPr>
        <p:spPr>
          <a:xfrm>
            <a:off x="3548753" y="802838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0"/>
          <p:cNvSpPr/>
          <p:nvPr/>
        </p:nvSpPr>
        <p:spPr>
          <a:xfrm>
            <a:off x="3806192" y="802838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60"/>
          <p:cNvSpPr/>
          <p:nvPr/>
        </p:nvSpPr>
        <p:spPr>
          <a:xfrm>
            <a:off x="4063630" y="802838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0"/>
          <p:cNvSpPr/>
          <p:nvPr/>
        </p:nvSpPr>
        <p:spPr>
          <a:xfrm>
            <a:off x="4321069" y="802838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0"/>
          <p:cNvSpPr/>
          <p:nvPr/>
        </p:nvSpPr>
        <p:spPr>
          <a:xfrm>
            <a:off x="4578508" y="802838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0"/>
          <p:cNvSpPr/>
          <p:nvPr/>
        </p:nvSpPr>
        <p:spPr>
          <a:xfrm>
            <a:off x="4835947" y="802838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0"/>
          <p:cNvSpPr txBox="1"/>
          <p:nvPr>
            <p:ph type="ctrTitle"/>
          </p:nvPr>
        </p:nvSpPr>
        <p:spPr>
          <a:xfrm>
            <a:off x="2912300" y="1091175"/>
            <a:ext cx="4816200" cy="22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79" name="Google Shape;79;p60"/>
          <p:cNvSpPr txBox="1"/>
          <p:nvPr>
            <p:ph idx="1" type="subTitle"/>
          </p:nvPr>
        </p:nvSpPr>
        <p:spPr>
          <a:xfrm>
            <a:off x="3059150" y="3534550"/>
            <a:ext cx="40443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60"/>
          <p:cNvSpPr txBox="1"/>
          <p:nvPr>
            <p:ph idx="2" type="title"/>
          </p:nvPr>
        </p:nvSpPr>
        <p:spPr>
          <a:xfrm>
            <a:off x="757500" y="1295613"/>
            <a:ext cx="17571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E0C"/>
              </a:buClr>
              <a:buSzPts val="5600"/>
              <a:buNone/>
              <a:defRPr sz="5600">
                <a:solidFill>
                  <a:srgbClr val="FABE0C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E0C"/>
              </a:buClr>
              <a:buSzPts val="5600"/>
              <a:buNone/>
              <a:defRPr sz="5600">
                <a:solidFill>
                  <a:srgbClr val="FABE0C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E0C"/>
              </a:buClr>
              <a:buSzPts val="5600"/>
              <a:buNone/>
              <a:defRPr sz="5600">
                <a:solidFill>
                  <a:srgbClr val="FABE0C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E0C"/>
              </a:buClr>
              <a:buSzPts val="5600"/>
              <a:buNone/>
              <a:defRPr sz="5600">
                <a:solidFill>
                  <a:srgbClr val="FABE0C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E0C"/>
              </a:buClr>
              <a:buSzPts val="5600"/>
              <a:buNone/>
              <a:defRPr sz="5600">
                <a:solidFill>
                  <a:srgbClr val="FABE0C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E0C"/>
              </a:buClr>
              <a:buSzPts val="5600"/>
              <a:buNone/>
              <a:defRPr sz="5600">
                <a:solidFill>
                  <a:srgbClr val="FABE0C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E0C"/>
              </a:buClr>
              <a:buSzPts val="5600"/>
              <a:buNone/>
              <a:defRPr sz="5600">
                <a:solidFill>
                  <a:srgbClr val="FABE0C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E0C"/>
              </a:buClr>
              <a:buSzPts val="5600"/>
              <a:buNone/>
              <a:defRPr sz="5600">
                <a:solidFill>
                  <a:srgbClr val="FABE0C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BE0C"/>
              </a:buClr>
              <a:buSzPts val="5600"/>
              <a:buNone/>
              <a:defRPr sz="5600">
                <a:solidFill>
                  <a:srgbClr val="FABE0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1"/>
          <p:cNvSpPr txBox="1"/>
          <p:nvPr>
            <p:ph hasCustomPrompt="1" type="title"/>
          </p:nvPr>
        </p:nvSpPr>
        <p:spPr>
          <a:xfrm>
            <a:off x="713225" y="1838625"/>
            <a:ext cx="58545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83" name="Google Shape;83;p61"/>
          <p:cNvSpPr/>
          <p:nvPr/>
        </p:nvSpPr>
        <p:spPr>
          <a:xfrm>
            <a:off x="713225" y="3197825"/>
            <a:ext cx="5492400" cy="5523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1"/>
          <p:cNvSpPr/>
          <p:nvPr/>
        </p:nvSpPr>
        <p:spPr>
          <a:xfrm>
            <a:off x="1125614" y="1393363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1"/>
          <p:cNvSpPr/>
          <p:nvPr/>
        </p:nvSpPr>
        <p:spPr>
          <a:xfrm>
            <a:off x="1383053" y="1393363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1"/>
          <p:cNvSpPr/>
          <p:nvPr/>
        </p:nvSpPr>
        <p:spPr>
          <a:xfrm>
            <a:off x="1640492" y="1393363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1"/>
          <p:cNvSpPr/>
          <p:nvPr/>
        </p:nvSpPr>
        <p:spPr>
          <a:xfrm>
            <a:off x="1897930" y="1393363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1"/>
          <p:cNvSpPr/>
          <p:nvPr/>
        </p:nvSpPr>
        <p:spPr>
          <a:xfrm>
            <a:off x="2155369" y="1393363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1"/>
          <p:cNvSpPr/>
          <p:nvPr/>
        </p:nvSpPr>
        <p:spPr>
          <a:xfrm>
            <a:off x="2412808" y="1393363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1"/>
          <p:cNvSpPr/>
          <p:nvPr/>
        </p:nvSpPr>
        <p:spPr>
          <a:xfrm>
            <a:off x="2670247" y="1393363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1"/>
          <p:cNvSpPr/>
          <p:nvPr/>
        </p:nvSpPr>
        <p:spPr>
          <a:xfrm>
            <a:off x="5880714" y="1353551"/>
            <a:ext cx="70500" cy="422400"/>
          </a:xfrm>
          <a:prstGeom prst="rect">
            <a:avLst/>
          </a:prstGeom>
          <a:solidFill>
            <a:srgbClr val="3B57CF"/>
          </a:solidFill>
          <a:ln cap="flat" cmpd="sng" w="9525">
            <a:solidFill>
              <a:srgbClr val="FAE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1"/>
          <p:cNvSpPr/>
          <p:nvPr/>
        </p:nvSpPr>
        <p:spPr>
          <a:xfrm rot="1405277">
            <a:off x="6219482" y="1424249"/>
            <a:ext cx="70945" cy="422480"/>
          </a:xfrm>
          <a:prstGeom prst="rect">
            <a:avLst/>
          </a:prstGeom>
          <a:solidFill>
            <a:srgbClr val="3B57CF"/>
          </a:solidFill>
          <a:ln cap="flat" cmpd="sng" w="9525">
            <a:solidFill>
              <a:srgbClr val="FAE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1"/>
          <p:cNvSpPr/>
          <p:nvPr/>
        </p:nvSpPr>
        <p:spPr>
          <a:xfrm rot="2741169">
            <a:off x="6487925" y="1603989"/>
            <a:ext cx="70857" cy="422364"/>
          </a:xfrm>
          <a:prstGeom prst="rect">
            <a:avLst/>
          </a:prstGeom>
          <a:solidFill>
            <a:srgbClr val="3B57CF"/>
          </a:solidFill>
          <a:ln cap="flat" cmpd="sng" w="9525">
            <a:solidFill>
              <a:srgbClr val="FAE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1"/>
          <p:cNvSpPr/>
          <p:nvPr/>
        </p:nvSpPr>
        <p:spPr>
          <a:xfrm rot="5400000">
            <a:off x="6725925" y="2196554"/>
            <a:ext cx="70500" cy="422400"/>
          </a:xfrm>
          <a:prstGeom prst="rect">
            <a:avLst/>
          </a:prstGeom>
          <a:solidFill>
            <a:srgbClr val="3B57CF"/>
          </a:solidFill>
          <a:ln cap="flat" cmpd="sng" w="9525">
            <a:solidFill>
              <a:srgbClr val="FAE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1"/>
          <p:cNvSpPr/>
          <p:nvPr/>
        </p:nvSpPr>
        <p:spPr>
          <a:xfrm flipH="1" rot="-1405277">
            <a:off x="5553902" y="1424249"/>
            <a:ext cx="70945" cy="422480"/>
          </a:xfrm>
          <a:prstGeom prst="rect">
            <a:avLst/>
          </a:prstGeom>
          <a:solidFill>
            <a:srgbClr val="3B57CF"/>
          </a:solidFill>
          <a:ln cap="flat" cmpd="sng" w="9525">
            <a:solidFill>
              <a:srgbClr val="FAE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1"/>
          <p:cNvSpPr/>
          <p:nvPr/>
        </p:nvSpPr>
        <p:spPr>
          <a:xfrm flipH="1" rot="-2741169">
            <a:off x="5285546" y="1603989"/>
            <a:ext cx="70857" cy="422364"/>
          </a:xfrm>
          <a:prstGeom prst="rect">
            <a:avLst/>
          </a:prstGeom>
          <a:solidFill>
            <a:srgbClr val="3B57CF"/>
          </a:solidFill>
          <a:ln cap="flat" cmpd="sng" w="9525">
            <a:solidFill>
              <a:srgbClr val="FAE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1"/>
          <p:cNvSpPr/>
          <p:nvPr/>
        </p:nvSpPr>
        <p:spPr>
          <a:xfrm rot="4100042">
            <a:off x="6667525" y="1881857"/>
            <a:ext cx="70694" cy="422608"/>
          </a:xfrm>
          <a:prstGeom prst="rect">
            <a:avLst/>
          </a:prstGeom>
          <a:solidFill>
            <a:srgbClr val="3B57CF"/>
          </a:solidFill>
          <a:ln cap="flat" cmpd="sng" w="9525">
            <a:solidFill>
              <a:srgbClr val="FAE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1"/>
          <p:cNvSpPr/>
          <p:nvPr/>
        </p:nvSpPr>
        <p:spPr>
          <a:xfrm flipH="1" rot="-4100042">
            <a:off x="6667480" y="2511120"/>
            <a:ext cx="70694" cy="422608"/>
          </a:xfrm>
          <a:prstGeom prst="rect">
            <a:avLst/>
          </a:prstGeom>
          <a:solidFill>
            <a:srgbClr val="3B57CF"/>
          </a:solidFill>
          <a:ln cap="flat" cmpd="sng" w="9525">
            <a:solidFill>
              <a:srgbClr val="FAED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1"/>
          <p:cNvSpPr/>
          <p:nvPr/>
        </p:nvSpPr>
        <p:spPr>
          <a:xfrm>
            <a:off x="868175" y="1393363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1"/>
          <p:cNvSpPr txBox="1"/>
          <p:nvPr>
            <p:ph idx="1" type="subTitle"/>
          </p:nvPr>
        </p:nvSpPr>
        <p:spPr>
          <a:xfrm>
            <a:off x="713225" y="3197825"/>
            <a:ext cx="54924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AED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7CF"/>
              </a:buClr>
              <a:buSzPts val="2800"/>
              <a:buFont typeface="Nunito Sans"/>
              <a:buNone/>
              <a:defRPr b="0" i="0" sz="2800" u="none" cap="none" strike="noStrike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7CF"/>
              </a:buClr>
              <a:buSzPts val="2800"/>
              <a:buFont typeface="Nunito Sans"/>
              <a:buNone/>
              <a:defRPr b="0" i="0" sz="2800" u="none" cap="none" strike="noStrike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7CF"/>
              </a:buClr>
              <a:buSzPts val="2800"/>
              <a:buFont typeface="Nunito Sans"/>
              <a:buNone/>
              <a:defRPr b="0" i="0" sz="2800" u="none" cap="none" strike="noStrike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7CF"/>
              </a:buClr>
              <a:buSzPts val="2800"/>
              <a:buFont typeface="Nunito Sans"/>
              <a:buNone/>
              <a:defRPr b="0" i="0" sz="2800" u="none" cap="none" strike="noStrike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7CF"/>
              </a:buClr>
              <a:buSzPts val="2800"/>
              <a:buFont typeface="Nunito Sans"/>
              <a:buNone/>
              <a:defRPr b="0" i="0" sz="2800" u="none" cap="none" strike="noStrike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7CF"/>
              </a:buClr>
              <a:buSzPts val="2800"/>
              <a:buFont typeface="Nunito Sans"/>
              <a:buNone/>
              <a:defRPr b="0" i="0" sz="2800" u="none" cap="none" strike="noStrike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7CF"/>
              </a:buClr>
              <a:buSzPts val="2800"/>
              <a:buFont typeface="Nunito Sans"/>
              <a:buNone/>
              <a:defRPr b="0" i="0" sz="2800" u="none" cap="none" strike="noStrike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7CF"/>
              </a:buClr>
              <a:buSzPts val="2800"/>
              <a:buFont typeface="Nunito Sans"/>
              <a:buNone/>
              <a:defRPr b="0" i="0" sz="2800" u="none" cap="none" strike="noStrike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7CF"/>
              </a:buClr>
              <a:buSzPts val="2800"/>
              <a:buFont typeface="Nunito Sans"/>
              <a:buNone/>
              <a:defRPr b="0" i="0" sz="2800" u="none" cap="none" strike="noStrike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57CF"/>
              </a:buClr>
              <a:buSzPts val="1300"/>
              <a:buFont typeface="Open Sans"/>
              <a:buChar char="●"/>
              <a:defRPr b="0" i="0" sz="1300" u="none" cap="none" strike="noStrike">
                <a:solidFill>
                  <a:srgbClr val="3B57C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57CF"/>
              </a:buClr>
              <a:buSzPts val="1300"/>
              <a:buFont typeface="Open Sans"/>
              <a:buChar char="○"/>
              <a:defRPr b="0" i="0" sz="1300" u="none" cap="none" strike="noStrike">
                <a:solidFill>
                  <a:srgbClr val="3B57C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57CF"/>
              </a:buClr>
              <a:buSzPts val="1300"/>
              <a:buFont typeface="Open Sans"/>
              <a:buChar char="■"/>
              <a:defRPr b="0" i="0" sz="1300" u="none" cap="none" strike="noStrike">
                <a:solidFill>
                  <a:srgbClr val="3B57C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57CF"/>
              </a:buClr>
              <a:buSzPts val="1300"/>
              <a:buFont typeface="Open Sans"/>
              <a:buChar char="●"/>
              <a:defRPr b="0" i="0" sz="1300" u="none" cap="none" strike="noStrike">
                <a:solidFill>
                  <a:srgbClr val="3B57C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57CF"/>
              </a:buClr>
              <a:buSzPts val="1300"/>
              <a:buFont typeface="Open Sans"/>
              <a:buChar char="○"/>
              <a:defRPr b="0" i="0" sz="1300" u="none" cap="none" strike="noStrike">
                <a:solidFill>
                  <a:srgbClr val="3B57C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57CF"/>
              </a:buClr>
              <a:buSzPts val="1300"/>
              <a:buFont typeface="Open Sans"/>
              <a:buChar char="■"/>
              <a:defRPr b="0" i="0" sz="1300" u="none" cap="none" strike="noStrike">
                <a:solidFill>
                  <a:srgbClr val="3B57C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57CF"/>
              </a:buClr>
              <a:buSzPts val="1300"/>
              <a:buFont typeface="Open Sans"/>
              <a:buChar char="●"/>
              <a:defRPr b="0" i="0" sz="1300" u="none" cap="none" strike="noStrike">
                <a:solidFill>
                  <a:srgbClr val="3B57C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B57CF"/>
              </a:buClr>
              <a:buSzPts val="1300"/>
              <a:buFont typeface="Open Sans"/>
              <a:buChar char="○"/>
              <a:defRPr b="0" i="0" sz="1300" u="none" cap="none" strike="noStrike">
                <a:solidFill>
                  <a:srgbClr val="3B57C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B57CF"/>
              </a:buClr>
              <a:buSzPts val="1300"/>
              <a:buFont typeface="Open Sans"/>
              <a:buChar char="■"/>
              <a:defRPr b="0" i="0" sz="1300" u="none" cap="none" strike="noStrike">
                <a:solidFill>
                  <a:srgbClr val="3B57C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gif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gif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gif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gif"/><Relationship Id="rId4" Type="http://schemas.openxmlformats.org/officeDocument/2006/relationships/image" Target="../media/image14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gif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gif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gif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gif"/><Relationship Id="rId4" Type="http://schemas.openxmlformats.org/officeDocument/2006/relationships/image" Target="../media/image23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gif"/><Relationship Id="rId4" Type="http://schemas.openxmlformats.org/officeDocument/2006/relationships/image" Target="../media/image31.png"/><Relationship Id="rId5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"/>
          <p:cNvSpPr/>
          <p:nvPr/>
        </p:nvSpPr>
        <p:spPr>
          <a:xfrm>
            <a:off x="607300" y="3797525"/>
            <a:ext cx="8242800" cy="1034100"/>
          </a:xfrm>
          <a:prstGeom prst="roundRect">
            <a:avLst>
              <a:gd fmla="val 50000" name="adj"/>
            </a:avLst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"/>
          <p:cNvSpPr/>
          <p:nvPr/>
        </p:nvSpPr>
        <p:spPr>
          <a:xfrm>
            <a:off x="3344225" y="6846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"/>
          <p:cNvSpPr/>
          <p:nvPr/>
        </p:nvSpPr>
        <p:spPr>
          <a:xfrm>
            <a:off x="3601664" y="6846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"/>
          <p:cNvSpPr/>
          <p:nvPr/>
        </p:nvSpPr>
        <p:spPr>
          <a:xfrm>
            <a:off x="3859103" y="6846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"/>
          <p:cNvSpPr/>
          <p:nvPr/>
        </p:nvSpPr>
        <p:spPr>
          <a:xfrm>
            <a:off x="4116542" y="6846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"/>
          <p:cNvSpPr/>
          <p:nvPr/>
        </p:nvSpPr>
        <p:spPr>
          <a:xfrm>
            <a:off x="4373980" y="6846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"/>
          <p:cNvSpPr/>
          <p:nvPr/>
        </p:nvSpPr>
        <p:spPr>
          <a:xfrm>
            <a:off x="4631419" y="6846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"/>
          <p:cNvSpPr/>
          <p:nvPr/>
        </p:nvSpPr>
        <p:spPr>
          <a:xfrm>
            <a:off x="4888858" y="6846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"/>
          <p:cNvSpPr/>
          <p:nvPr/>
        </p:nvSpPr>
        <p:spPr>
          <a:xfrm>
            <a:off x="5146297" y="6846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"/>
          <p:cNvSpPr/>
          <p:nvPr/>
        </p:nvSpPr>
        <p:spPr>
          <a:xfrm>
            <a:off x="5403736" y="6846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"/>
          <p:cNvSpPr/>
          <p:nvPr/>
        </p:nvSpPr>
        <p:spPr>
          <a:xfrm>
            <a:off x="5661175" y="6846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"/>
          <p:cNvSpPr txBox="1"/>
          <p:nvPr>
            <p:ph idx="1" type="subTitle"/>
          </p:nvPr>
        </p:nvSpPr>
        <p:spPr>
          <a:xfrm>
            <a:off x="1814125" y="3797525"/>
            <a:ext cx="57732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/>
              <a:t>Manuel Molina Fuentes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/>
              <a:t>Adrián Gil Gamboa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"/>
              <a:t>Javier Giménez Figueroa</a:t>
            </a:r>
            <a:endParaRPr b="1"/>
          </a:p>
        </p:txBody>
      </p:sp>
      <p:pic>
        <p:nvPicPr>
          <p:cNvPr id="230" name="Google Shape;2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300" y="1398873"/>
            <a:ext cx="7929375" cy="14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bcae65a1b_0_25"/>
          <p:cNvSpPr/>
          <p:nvPr/>
        </p:nvSpPr>
        <p:spPr>
          <a:xfrm>
            <a:off x="334422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dbcae65a1b_0_25"/>
          <p:cNvSpPr/>
          <p:nvPr/>
        </p:nvSpPr>
        <p:spPr>
          <a:xfrm>
            <a:off x="3601664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dbcae65a1b_0_25"/>
          <p:cNvSpPr/>
          <p:nvPr/>
        </p:nvSpPr>
        <p:spPr>
          <a:xfrm>
            <a:off x="3859103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dbcae65a1b_0_25"/>
          <p:cNvSpPr/>
          <p:nvPr/>
        </p:nvSpPr>
        <p:spPr>
          <a:xfrm>
            <a:off x="4116542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dbcae65a1b_0_25"/>
          <p:cNvSpPr/>
          <p:nvPr/>
        </p:nvSpPr>
        <p:spPr>
          <a:xfrm>
            <a:off x="4373980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dbcae65a1b_0_25"/>
          <p:cNvSpPr/>
          <p:nvPr/>
        </p:nvSpPr>
        <p:spPr>
          <a:xfrm>
            <a:off x="4631419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dbcae65a1b_0_25"/>
          <p:cNvSpPr/>
          <p:nvPr/>
        </p:nvSpPr>
        <p:spPr>
          <a:xfrm>
            <a:off x="4888858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dbcae65a1b_0_25"/>
          <p:cNvSpPr/>
          <p:nvPr/>
        </p:nvSpPr>
        <p:spPr>
          <a:xfrm>
            <a:off x="5146297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dbcae65a1b_0_25"/>
          <p:cNvSpPr/>
          <p:nvPr/>
        </p:nvSpPr>
        <p:spPr>
          <a:xfrm>
            <a:off x="5403736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dbcae65a1b_0_25"/>
          <p:cNvSpPr/>
          <p:nvPr/>
        </p:nvSpPr>
        <p:spPr>
          <a:xfrm>
            <a:off x="566117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dbcae65a1b_0_25"/>
          <p:cNvSpPr txBox="1"/>
          <p:nvPr>
            <p:ph type="title"/>
          </p:nvPr>
        </p:nvSpPr>
        <p:spPr>
          <a:xfrm>
            <a:off x="1404150" y="-39450"/>
            <a:ext cx="63357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FUNCIONALIDAD</a:t>
            </a:r>
            <a:endParaRPr/>
          </a:p>
        </p:txBody>
      </p:sp>
      <p:pic>
        <p:nvPicPr>
          <p:cNvPr id="489" name="Google Shape;489;gdbcae65a1b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dbcae65a1b_0_25"/>
          <p:cNvSpPr/>
          <p:nvPr/>
        </p:nvSpPr>
        <p:spPr>
          <a:xfrm>
            <a:off x="3901800" y="1232738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dbcae65a1b_0_25"/>
          <p:cNvSpPr txBox="1"/>
          <p:nvPr/>
        </p:nvSpPr>
        <p:spPr>
          <a:xfrm>
            <a:off x="3950088" y="1213713"/>
            <a:ext cx="1243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rPr>
              <a:t>Viaje</a:t>
            </a:r>
            <a:endParaRPr b="1" i="0" sz="1500" u="none" cap="none" strike="noStrike">
              <a:solidFill>
                <a:srgbClr val="3B57C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492" name="Google Shape;492;gdbcae65a1b_0_25"/>
          <p:cNvPicPr preferRelativeResize="0"/>
          <p:nvPr/>
        </p:nvPicPr>
        <p:blipFill>
          <a:blip r:embed="rId4">
            <a:alphaModFix amt="65000"/>
          </a:blip>
          <a:stretch>
            <a:fillRect/>
          </a:stretch>
        </p:blipFill>
        <p:spPr>
          <a:xfrm>
            <a:off x="715325" y="1766638"/>
            <a:ext cx="7713335" cy="323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gdbcae65a1b_0_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900" y="1490700"/>
            <a:ext cx="2176600" cy="344005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7800000" dist="152400">
              <a:srgbClr val="000000">
                <a:alpha val="50000"/>
              </a:srgbClr>
            </a:outerShdw>
          </a:effectLst>
        </p:spPr>
      </p:pic>
      <p:cxnSp>
        <p:nvCxnSpPr>
          <p:cNvPr id="494" name="Google Shape;494;gdbcae65a1b_0_25"/>
          <p:cNvCxnSpPr/>
          <p:nvPr/>
        </p:nvCxnSpPr>
        <p:spPr>
          <a:xfrm>
            <a:off x="4458600" y="2336725"/>
            <a:ext cx="1087800" cy="55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14300" rotWithShape="0" algn="bl" dir="7080000" dist="142875">
              <a:srgbClr val="000000">
                <a:alpha val="82000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bcae65a1b_0_45"/>
          <p:cNvSpPr/>
          <p:nvPr/>
        </p:nvSpPr>
        <p:spPr>
          <a:xfrm>
            <a:off x="334422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dbcae65a1b_0_45"/>
          <p:cNvSpPr/>
          <p:nvPr/>
        </p:nvSpPr>
        <p:spPr>
          <a:xfrm>
            <a:off x="3601664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dbcae65a1b_0_45"/>
          <p:cNvSpPr/>
          <p:nvPr/>
        </p:nvSpPr>
        <p:spPr>
          <a:xfrm>
            <a:off x="3859103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dbcae65a1b_0_45"/>
          <p:cNvSpPr/>
          <p:nvPr/>
        </p:nvSpPr>
        <p:spPr>
          <a:xfrm>
            <a:off x="4116542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dbcae65a1b_0_45"/>
          <p:cNvSpPr/>
          <p:nvPr/>
        </p:nvSpPr>
        <p:spPr>
          <a:xfrm>
            <a:off x="4373980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dbcae65a1b_0_45"/>
          <p:cNvSpPr/>
          <p:nvPr/>
        </p:nvSpPr>
        <p:spPr>
          <a:xfrm>
            <a:off x="4631419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dbcae65a1b_0_45"/>
          <p:cNvSpPr/>
          <p:nvPr/>
        </p:nvSpPr>
        <p:spPr>
          <a:xfrm>
            <a:off x="4888858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dbcae65a1b_0_45"/>
          <p:cNvSpPr/>
          <p:nvPr/>
        </p:nvSpPr>
        <p:spPr>
          <a:xfrm>
            <a:off x="5146297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dbcae65a1b_0_45"/>
          <p:cNvSpPr/>
          <p:nvPr/>
        </p:nvSpPr>
        <p:spPr>
          <a:xfrm>
            <a:off x="5403736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dbcae65a1b_0_45"/>
          <p:cNvSpPr/>
          <p:nvPr/>
        </p:nvSpPr>
        <p:spPr>
          <a:xfrm>
            <a:off x="566117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dbcae65a1b_0_45"/>
          <p:cNvSpPr txBox="1"/>
          <p:nvPr>
            <p:ph type="title"/>
          </p:nvPr>
        </p:nvSpPr>
        <p:spPr>
          <a:xfrm>
            <a:off x="1404150" y="-39450"/>
            <a:ext cx="63357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FUNCIONALIDAD</a:t>
            </a:r>
            <a:endParaRPr/>
          </a:p>
        </p:txBody>
      </p:sp>
      <p:pic>
        <p:nvPicPr>
          <p:cNvPr id="510" name="Google Shape;510;gdbcae65a1b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dbcae65a1b_0_45"/>
          <p:cNvSpPr/>
          <p:nvPr/>
        </p:nvSpPr>
        <p:spPr>
          <a:xfrm>
            <a:off x="3901800" y="1232738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dbcae65a1b_0_45"/>
          <p:cNvSpPr txBox="1"/>
          <p:nvPr/>
        </p:nvSpPr>
        <p:spPr>
          <a:xfrm>
            <a:off x="3950088" y="1213713"/>
            <a:ext cx="1243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rPr>
              <a:t>Viaje</a:t>
            </a:r>
            <a:endParaRPr b="1" i="0" sz="1500" u="none" cap="none" strike="noStrike">
              <a:solidFill>
                <a:srgbClr val="3B57C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13" name="Google Shape;513;gdbcae65a1b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25" y="1213725"/>
            <a:ext cx="2459390" cy="376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gdbcae65a1b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4615" y="2404438"/>
            <a:ext cx="5886984" cy="19605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5" name="Google Shape;515;gdbcae65a1b_0_45"/>
          <p:cNvCxnSpPr/>
          <p:nvPr/>
        </p:nvCxnSpPr>
        <p:spPr>
          <a:xfrm flipH="1" rot="10800000">
            <a:off x="2108425" y="4002025"/>
            <a:ext cx="1920300" cy="56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dbcae65a1b_0_68"/>
          <p:cNvSpPr/>
          <p:nvPr/>
        </p:nvSpPr>
        <p:spPr>
          <a:xfrm>
            <a:off x="334422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gdbcae65a1b_0_68"/>
          <p:cNvSpPr/>
          <p:nvPr/>
        </p:nvSpPr>
        <p:spPr>
          <a:xfrm>
            <a:off x="3601664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dbcae65a1b_0_68"/>
          <p:cNvSpPr/>
          <p:nvPr/>
        </p:nvSpPr>
        <p:spPr>
          <a:xfrm>
            <a:off x="3859103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dbcae65a1b_0_68"/>
          <p:cNvSpPr/>
          <p:nvPr/>
        </p:nvSpPr>
        <p:spPr>
          <a:xfrm>
            <a:off x="4116542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dbcae65a1b_0_68"/>
          <p:cNvSpPr/>
          <p:nvPr/>
        </p:nvSpPr>
        <p:spPr>
          <a:xfrm>
            <a:off x="4373980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dbcae65a1b_0_68"/>
          <p:cNvSpPr/>
          <p:nvPr/>
        </p:nvSpPr>
        <p:spPr>
          <a:xfrm>
            <a:off x="4631419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dbcae65a1b_0_68"/>
          <p:cNvSpPr/>
          <p:nvPr/>
        </p:nvSpPr>
        <p:spPr>
          <a:xfrm>
            <a:off x="4888858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dbcae65a1b_0_68"/>
          <p:cNvSpPr/>
          <p:nvPr/>
        </p:nvSpPr>
        <p:spPr>
          <a:xfrm>
            <a:off x="5146297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dbcae65a1b_0_68"/>
          <p:cNvSpPr/>
          <p:nvPr/>
        </p:nvSpPr>
        <p:spPr>
          <a:xfrm>
            <a:off x="5403736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dbcae65a1b_0_68"/>
          <p:cNvSpPr/>
          <p:nvPr/>
        </p:nvSpPr>
        <p:spPr>
          <a:xfrm>
            <a:off x="566117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dbcae65a1b_0_68"/>
          <p:cNvSpPr txBox="1"/>
          <p:nvPr>
            <p:ph type="title"/>
          </p:nvPr>
        </p:nvSpPr>
        <p:spPr>
          <a:xfrm>
            <a:off x="1404150" y="-39450"/>
            <a:ext cx="63357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FUNCIONALIDAD</a:t>
            </a:r>
            <a:endParaRPr/>
          </a:p>
        </p:txBody>
      </p:sp>
      <p:pic>
        <p:nvPicPr>
          <p:cNvPr id="531" name="Google Shape;531;gdbcae65a1b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gdbcae65a1b_0_68"/>
          <p:cNvSpPr/>
          <p:nvPr/>
        </p:nvSpPr>
        <p:spPr>
          <a:xfrm>
            <a:off x="3901800" y="1232738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dbcae65a1b_0_68"/>
          <p:cNvSpPr txBox="1"/>
          <p:nvPr/>
        </p:nvSpPr>
        <p:spPr>
          <a:xfrm>
            <a:off x="3950088" y="1213713"/>
            <a:ext cx="1243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rPr>
              <a:t>Reserva</a:t>
            </a:r>
            <a:endParaRPr b="1" i="0" sz="1500" u="none" cap="none" strike="noStrike">
              <a:solidFill>
                <a:srgbClr val="3B57C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34" name="Google Shape;534;gdbcae65a1b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77613"/>
            <a:ext cx="8839199" cy="1732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bcae65a1b_0_89"/>
          <p:cNvSpPr/>
          <p:nvPr/>
        </p:nvSpPr>
        <p:spPr>
          <a:xfrm>
            <a:off x="334422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dbcae65a1b_0_89"/>
          <p:cNvSpPr/>
          <p:nvPr/>
        </p:nvSpPr>
        <p:spPr>
          <a:xfrm>
            <a:off x="3601664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dbcae65a1b_0_89"/>
          <p:cNvSpPr/>
          <p:nvPr/>
        </p:nvSpPr>
        <p:spPr>
          <a:xfrm>
            <a:off x="3859103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dbcae65a1b_0_89"/>
          <p:cNvSpPr/>
          <p:nvPr/>
        </p:nvSpPr>
        <p:spPr>
          <a:xfrm>
            <a:off x="4116542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dbcae65a1b_0_89"/>
          <p:cNvSpPr/>
          <p:nvPr/>
        </p:nvSpPr>
        <p:spPr>
          <a:xfrm>
            <a:off x="4373980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dbcae65a1b_0_89"/>
          <p:cNvSpPr/>
          <p:nvPr/>
        </p:nvSpPr>
        <p:spPr>
          <a:xfrm>
            <a:off x="4631419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dbcae65a1b_0_89"/>
          <p:cNvSpPr/>
          <p:nvPr/>
        </p:nvSpPr>
        <p:spPr>
          <a:xfrm>
            <a:off x="4888858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dbcae65a1b_0_89"/>
          <p:cNvSpPr/>
          <p:nvPr/>
        </p:nvSpPr>
        <p:spPr>
          <a:xfrm>
            <a:off x="5146297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dbcae65a1b_0_89"/>
          <p:cNvSpPr/>
          <p:nvPr/>
        </p:nvSpPr>
        <p:spPr>
          <a:xfrm>
            <a:off x="5403736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dbcae65a1b_0_89"/>
          <p:cNvSpPr/>
          <p:nvPr/>
        </p:nvSpPr>
        <p:spPr>
          <a:xfrm>
            <a:off x="566117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dbcae65a1b_0_89"/>
          <p:cNvSpPr txBox="1"/>
          <p:nvPr>
            <p:ph type="title"/>
          </p:nvPr>
        </p:nvSpPr>
        <p:spPr>
          <a:xfrm>
            <a:off x="1404150" y="-39450"/>
            <a:ext cx="63357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FUNCIONALIDAD</a:t>
            </a:r>
            <a:endParaRPr/>
          </a:p>
        </p:txBody>
      </p:sp>
      <p:pic>
        <p:nvPicPr>
          <p:cNvPr id="550" name="Google Shape;550;gdbcae65a1b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gdbcae65a1b_0_89"/>
          <p:cNvSpPr/>
          <p:nvPr/>
        </p:nvSpPr>
        <p:spPr>
          <a:xfrm>
            <a:off x="3901800" y="1232738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dbcae65a1b_0_89"/>
          <p:cNvSpPr txBox="1"/>
          <p:nvPr/>
        </p:nvSpPr>
        <p:spPr>
          <a:xfrm>
            <a:off x="3950088" y="1213713"/>
            <a:ext cx="1243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rPr>
              <a:t>Reserva</a:t>
            </a:r>
            <a:endParaRPr b="1" i="0" sz="1500" u="none" cap="none" strike="noStrike">
              <a:solidFill>
                <a:srgbClr val="3B57C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53" name="Google Shape;553;gdbcae65a1b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50" y="1232750"/>
            <a:ext cx="2705780" cy="37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gdbcae65a1b_0_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4230" y="2126563"/>
            <a:ext cx="5680869" cy="19775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5" name="Google Shape;555;gdbcae65a1b_0_89"/>
          <p:cNvCxnSpPr/>
          <p:nvPr/>
        </p:nvCxnSpPr>
        <p:spPr>
          <a:xfrm flipH="1" rot="10800000">
            <a:off x="2215875" y="3666475"/>
            <a:ext cx="2202600" cy="87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bcae65a1b_0_131"/>
          <p:cNvSpPr/>
          <p:nvPr/>
        </p:nvSpPr>
        <p:spPr>
          <a:xfrm>
            <a:off x="334422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dbcae65a1b_0_131"/>
          <p:cNvSpPr/>
          <p:nvPr/>
        </p:nvSpPr>
        <p:spPr>
          <a:xfrm>
            <a:off x="3601664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dbcae65a1b_0_131"/>
          <p:cNvSpPr/>
          <p:nvPr/>
        </p:nvSpPr>
        <p:spPr>
          <a:xfrm>
            <a:off x="3859103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dbcae65a1b_0_131"/>
          <p:cNvSpPr/>
          <p:nvPr/>
        </p:nvSpPr>
        <p:spPr>
          <a:xfrm>
            <a:off x="4116542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dbcae65a1b_0_131"/>
          <p:cNvSpPr/>
          <p:nvPr/>
        </p:nvSpPr>
        <p:spPr>
          <a:xfrm>
            <a:off x="4373980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dbcae65a1b_0_131"/>
          <p:cNvSpPr/>
          <p:nvPr/>
        </p:nvSpPr>
        <p:spPr>
          <a:xfrm>
            <a:off x="4631419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dbcae65a1b_0_131"/>
          <p:cNvSpPr/>
          <p:nvPr/>
        </p:nvSpPr>
        <p:spPr>
          <a:xfrm>
            <a:off x="4888858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dbcae65a1b_0_131"/>
          <p:cNvSpPr/>
          <p:nvPr/>
        </p:nvSpPr>
        <p:spPr>
          <a:xfrm>
            <a:off x="5146297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dbcae65a1b_0_131"/>
          <p:cNvSpPr/>
          <p:nvPr/>
        </p:nvSpPr>
        <p:spPr>
          <a:xfrm>
            <a:off x="5403736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dbcae65a1b_0_131"/>
          <p:cNvSpPr/>
          <p:nvPr/>
        </p:nvSpPr>
        <p:spPr>
          <a:xfrm>
            <a:off x="566117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gdbcae65a1b_0_131"/>
          <p:cNvSpPr txBox="1"/>
          <p:nvPr>
            <p:ph type="title"/>
          </p:nvPr>
        </p:nvSpPr>
        <p:spPr>
          <a:xfrm>
            <a:off x="1404150" y="-39450"/>
            <a:ext cx="63357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FUNCIONALIDAD</a:t>
            </a:r>
            <a:endParaRPr/>
          </a:p>
        </p:txBody>
      </p:sp>
      <p:pic>
        <p:nvPicPr>
          <p:cNvPr id="571" name="Google Shape;571;gdbcae65a1b_0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gdbcae65a1b_0_131"/>
          <p:cNvSpPr/>
          <p:nvPr/>
        </p:nvSpPr>
        <p:spPr>
          <a:xfrm>
            <a:off x="3901800" y="1232738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dbcae65a1b_0_131"/>
          <p:cNvSpPr txBox="1"/>
          <p:nvPr/>
        </p:nvSpPr>
        <p:spPr>
          <a:xfrm>
            <a:off x="3950088" y="1213713"/>
            <a:ext cx="1243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rPr>
              <a:t>Reserva</a:t>
            </a:r>
            <a:endParaRPr b="1" i="0" sz="1500" u="none" cap="none" strike="noStrike">
              <a:solidFill>
                <a:srgbClr val="3B57C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74" name="Google Shape;574;gdbcae65a1b_0_131"/>
          <p:cNvPicPr preferRelativeResize="0"/>
          <p:nvPr/>
        </p:nvPicPr>
        <p:blipFill>
          <a:blip r:embed="rId4">
            <a:alphaModFix amt="63000"/>
          </a:blip>
          <a:stretch>
            <a:fillRect/>
          </a:stretch>
        </p:blipFill>
        <p:spPr>
          <a:xfrm>
            <a:off x="569362" y="2101725"/>
            <a:ext cx="8005275" cy="27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gdbcae65a1b_0_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5288" y="1766638"/>
            <a:ext cx="3164075" cy="31168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7380000" dist="133350">
              <a:srgbClr val="000000">
                <a:alpha val="50000"/>
              </a:srgbClr>
            </a:outerShdw>
          </a:effectLst>
        </p:spPr>
      </p:pic>
      <p:cxnSp>
        <p:nvCxnSpPr>
          <p:cNvPr id="576" name="Google Shape;576;gdbcae65a1b_0_131"/>
          <p:cNvCxnSpPr/>
          <p:nvPr/>
        </p:nvCxnSpPr>
        <p:spPr>
          <a:xfrm flipH="1">
            <a:off x="5345050" y="3370800"/>
            <a:ext cx="2779800" cy="80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  <a:effectLst>
            <a:outerShdw blurRad="157163" rotWithShape="0" algn="bl" dir="5400000" dist="952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"/>
          <p:cNvSpPr/>
          <p:nvPr/>
        </p:nvSpPr>
        <p:spPr>
          <a:xfrm>
            <a:off x="334422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9"/>
          <p:cNvSpPr/>
          <p:nvPr/>
        </p:nvSpPr>
        <p:spPr>
          <a:xfrm>
            <a:off x="3601664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9"/>
          <p:cNvSpPr/>
          <p:nvPr/>
        </p:nvSpPr>
        <p:spPr>
          <a:xfrm>
            <a:off x="3859103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9"/>
          <p:cNvSpPr/>
          <p:nvPr/>
        </p:nvSpPr>
        <p:spPr>
          <a:xfrm>
            <a:off x="4116542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9"/>
          <p:cNvSpPr/>
          <p:nvPr/>
        </p:nvSpPr>
        <p:spPr>
          <a:xfrm>
            <a:off x="4373980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9"/>
          <p:cNvSpPr/>
          <p:nvPr/>
        </p:nvSpPr>
        <p:spPr>
          <a:xfrm>
            <a:off x="4631419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9"/>
          <p:cNvSpPr/>
          <p:nvPr/>
        </p:nvSpPr>
        <p:spPr>
          <a:xfrm>
            <a:off x="4888858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9"/>
          <p:cNvSpPr/>
          <p:nvPr/>
        </p:nvSpPr>
        <p:spPr>
          <a:xfrm>
            <a:off x="5146297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9"/>
          <p:cNvSpPr/>
          <p:nvPr/>
        </p:nvSpPr>
        <p:spPr>
          <a:xfrm>
            <a:off x="5403736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9"/>
          <p:cNvSpPr/>
          <p:nvPr/>
        </p:nvSpPr>
        <p:spPr>
          <a:xfrm>
            <a:off x="566117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9"/>
          <p:cNvSpPr txBox="1"/>
          <p:nvPr>
            <p:ph type="title"/>
          </p:nvPr>
        </p:nvSpPr>
        <p:spPr>
          <a:xfrm>
            <a:off x="1404150" y="-39450"/>
            <a:ext cx="63357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FUNCIONALIDAD</a:t>
            </a:r>
            <a:endParaRPr/>
          </a:p>
        </p:txBody>
      </p:sp>
      <p:pic>
        <p:nvPicPr>
          <p:cNvPr id="592" name="Google Shape;5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920175"/>
            <a:ext cx="8839201" cy="31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9"/>
          <p:cNvSpPr/>
          <p:nvPr/>
        </p:nvSpPr>
        <p:spPr>
          <a:xfrm>
            <a:off x="3773075" y="1309513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9"/>
          <p:cNvSpPr txBox="1"/>
          <p:nvPr/>
        </p:nvSpPr>
        <p:spPr>
          <a:xfrm>
            <a:off x="3821363" y="1290488"/>
            <a:ext cx="1243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rPr>
              <a:t>Seguro</a:t>
            </a:r>
            <a:endParaRPr b="1" i="0" sz="1500" u="none" cap="none" strike="noStrike">
              <a:solidFill>
                <a:srgbClr val="3B57C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"/>
          <p:cNvSpPr/>
          <p:nvPr/>
        </p:nvSpPr>
        <p:spPr>
          <a:xfrm>
            <a:off x="334422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0"/>
          <p:cNvSpPr/>
          <p:nvPr/>
        </p:nvSpPr>
        <p:spPr>
          <a:xfrm>
            <a:off x="3601664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0"/>
          <p:cNvSpPr/>
          <p:nvPr/>
        </p:nvSpPr>
        <p:spPr>
          <a:xfrm>
            <a:off x="3859103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0"/>
          <p:cNvSpPr/>
          <p:nvPr/>
        </p:nvSpPr>
        <p:spPr>
          <a:xfrm>
            <a:off x="4116542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0"/>
          <p:cNvSpPr/>
          <p:nvPr/>
        </p:nvSpPr>
        <p:spPr>
          <a:xfrm>
            <a:off x="4373980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0"/>
          <p:cNvSpPr/>
          <p:nvPr/>
        </p:nvSpPr>
        <p:spPr>
          <a:xfrm>
            <a:off x="4631419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0"/>
          <p:cNvSpPr/>
          <p:nvPr/>
        </p:nvSpPr>
        <p:spPr>
          <a:xfrm>
            <a:off x="4888858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0"/>
          <p:cNvSpPr/>
          <p:nvPr/>
        </p:nvSpPr>
        <p:spPr>
          <a:xfrm>
            <a:off x="5146297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0"/>
          <p:cNvSpPr/>
          <p:nvPr/>
        </p:nvSpPr>
        <p:spPr>
          <a:xfrm>
            <a:off x="5403736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0"/>
          <p:cNvSpPr/>
          <p:nvPr/>
        </p:nvSpPr>
        <p:spPr>
          <a:xfrm>
            <a:off x="566117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0"/>
          <p:cNvSpPr txBox="1"/>
          <p:nvPr>
            <p:ph type="title"/>
          </p:nvPr>
        </p:nvSpPr>
        <p:spPr>
          <a:xfrm>
            <a:off x="1404150" y="-39450"/>
            <a:ext cx="63357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FUNCIONALIDAD</a:t>
            </a:r>
            <a:endParaRPr/>
          </a:p>
        </p:txBody>
      </p:sp>
      <p:pic>
        <p:nvPicPr>
          <p:cNvPr id="611" name="Google Shape;6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10"/>
          <p:cNvPicPr preferRelativeResize="0"/>
          <p:nvPr/>
        </p:nvPicPr>
        <p:blipFill rotWithShape="1">
          <a:blip r:embed="rId4">
            <a:alphaModFix amt="63000"/>
          </a:blip>
          <a:srcRect b="0" l="0" r="0" t="0"/>
          <a:stretch/>
        </p:blipFill>
        <p:spPr>
          <a:xfrm>
            <a:off x="152400" y="1446850"/>
            <a:ext cx="8839201" cy="31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775" y="1555900"/>
            <a:ext cx="3163062" cy="3100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620000" dist="142875">
              <a:srgbClr val="000000">
                <a:alpha val="49803"/>
              </a:srgbClr>
            </a:outerShdw>
          </a:effectLst>
        </p:spPr>
      </p:pic>
      <p:cxnSp>
        <p:nvCxnSpPr>
          <p:cNvPr id="614" name="Google Shape;614;p10"/>
          <p:cNvCxnSpPr/>
          <p:nvPr/>
        </p:nvCxnSpPr>
        <p:spPr>
          <a:xfrm flipH="1">
            <a:off x="3013450" y="1940650"/>
            <a:ext cx="1672500" cy="14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5400000" dist="57150">
              <a:srgbClr val="000000"/>
            </a:outerShdw>
          </a:effectLst>
        </p:spPr>
      </p:cxnSp>
      <p:pic>
        <p:nvPicPr>
          <p:cNvPr id="615" name="Google Shape;61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7450" y="1940650"/>
            <a:ext cx="2908245" cy="2881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460000" dist="133350">
              <a:srgbClr val="000000">
                <a:alpha val="56862"/>
              </a:srgbClr>
            </a:outerShdw>
          </a:effectLst>
        </p:spPr>
      </p:pic>
      <p:cxnSp>
        <p:nvCxnSpPr>
          <p:cNvPr id="616" name="Google Shape;616;p10"/>
          <p:cNvCxnSpPr/>
          <p:nvPr/>
        </p:nvCxnSpPr>
        <p:spPr>
          <a:xfrm flipH="1">
            <a:off x="6558025" y="2597950"/>
            <a:ext cx="1672500" cy="141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00013" rotWithShape="0" algn="bl" dir="5400000" dist="57150">
              <a:srgbClr val="000000"/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1"/>
          <p:cNvSpPr/>
          <p:nvPr/>
        </p:nvSpPr>
        <p:spPr>
          <a:xfrm>
            <a:off x="334422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1"/>
          <p:cNvSpPr/>
          <p:nvPr/>
        </p:nvSpPr>
        <p:spPr>
          <a:xfrm>
            <a:off x="3601664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1"/>
          <p:cNvSpPr/>
          <p:nvPr/>
        </p:nvSpPr>
        <p:spPr>
          <a:xfrm>
            <a:off x="3859103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1"/>
          <p:cNvSpPr/>
          <p:nvPr/>
        </p:nvSpPr>
        <p:spPr>
          <a:xfrm>
            <a:off x="4116542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1"/>
          <p:cNvSpPr/>
          <p:nvPr/>
        </p:nvSpPr>
        <p:spPr>
          <a:xfrm>
            <a:off x="4373980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1"/>
          <p:cNvSpPr/>
          <p:nvPr/>
        </p:nvSpPr>
        <p:spPr>
          <a:xfrm>
            <a:off x="4631419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1"/>
          <p:cNvSpPr/>
          <p:nvPr/>
        </p:nvSpPr>
        <p:spPr>
          <a:xfrm>
            <a:off x="4888858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1"/>
          <p:cNvSpPr/>
          <p:nvPr/>
        </p:nvSpPr>
        <p:spPr>
          <a:xfrm>
            <a:off x="5146297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1"/>
          <p:cNvSpPr/>
          <p:nvPr/>
        </p:nvSpPr>
        <p:spPr>
          <a:xfrm>
            <a:off x="5403736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1"/>
          <p:cNvSpPr/>
          <p:nvPr/>
        </p:nvSpPr>
        <p:spPr>
          <a:xfrm>
            <a:off x="566117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1"/>
          <p:cNvSpPr txBox="1"/>
          <p:nvPr>
            <p:ph type="title"/>
          </p:nvPr>
        </p:nvSpPr>
        <p:spPr>
          <a:xfrm>
            <a:off x="1404150" y="-39450"/>
            <a:ext cx="63357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FUNCIONALIDAD</a:t>
            </a:r>
            <a:endParaRPr/>
          </a:p>
        </p:txBody>
      </p:sp>
      <p:pic>
        <p:nvPicPr>
          <p:cNvPr id="632" name="Google Shape;6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710800"/>
            <a:ext cx="8839201" cy="34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11"/>
          <p:cNvSpPr/>
          <p:nvPr/>
        </p:nvSpPr>
        <p:spPr>
          <a:xfrm>
            <a:off x="3773075" y="1214325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1"/>
          <p:cNvSpPr txBox="1"/>
          <p:nvPr/>
        </p:nvSpPr>
        <p:spPr>
          <a:xfrm>
            <a:off x="3821363" y="1195300"/>
            <a:ext cx="1243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rPr>
              <a:t>Cupón</a:t>
            </a:r>
            <a:endParaRPr b="1" i="0" sz="1500" u="none" cap="none" strike="noStrike">
              <a:solidFill>
                <a:srgbClr val="3B57C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2"/>
          <p:cNvSpPr/>
          <p:nvPr/>
        </p:nvSpPr>
        <p:spPr>
          <a:xfrm>
            <a:off x="334422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2"/>
          <p:cNvSpPr/>
          <p:nvPr/>
        </p:nvSpPr>
        <p:spPr>
          <a:xfrm>
            <a:off x="3601664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2"/>
          <p:cNvSpPr/>
          <p:nvPr/>
        </p:nvSpPr>
        <p:spPr>
          <a:xfrm>
            <a:off x="3859103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2"/>
          <p:cNvSpPr/>
          <p:nvPr/>
        </p:nvSpPr>
        <p:spPr>
          <a:xfrm>
            <a:off x="4116542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2"/>
          <p:cNvSpPr/>
          <p:nvPr/>
        </p:nvSpPr>
        <p:spPr>
          <a:xfrm>
            <a:off x="4373980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2"/>
          <p:cNvSpPr/>
          <p:nvPr/>
        </p:nvSpPr>
        <p:spPr>
          <a:xfrm>
            <a:off x="4631419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2"/>
          <p:cNvSpPr/>
          <p:nvPr/>
        </p:nvSpPr>
        <p:spPr>
          <a:xfrm>
            <a:off x="4888858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2"/>
          <p:cNvSpPr/>
          <p:nvPr/>
        </p:nvSpPr>
        <p:spPr>
          <a:xfrm>
            <a:off x="5146297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2"/>
          <p:cNvSpPr/>
          <p:nvPr/>
        </p:nvSpPr>
        <p:spPr>
          <a:xfrm>
            <a:off x="5403736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2"/>
          <p:cNvSpPr/>
          <p:nvPr/>
        </p:nvSpPr>
        <p:spPr>
          <a:xfrm>
            <a:off x="566117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2"/>
          <p:cNvSpPr txBox="1"/>
          <p:nvPr>
            <p:ph type="title"/>
          </p:nvPr>
        </p:nvSpPr>
        <p:spPr>
          <a:xfrm>
            <a:off x="1404150" y="-39450"/>
            <a:ext cx="63357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FUNCIONALIDAD</a:t>
            </a:r>
            <a:endParaRPr/>
          </a:p>
        </p:txBody>
      </p:sp>
      <p:pic>
        <p:nvPicPr>
          <p:cNvPr id="651" name="Google Shape;6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12"/>
          <p:cNvPicPr preferRelativeResize="0"/>
          <p:nvPr/>
        </p:nvPicPr>
        <p:blipFill rotWithShape="1">
          <a:blip r:embed="rId4">
            <a:alphaModFix amt="68000"/>
          </a:blip>
          <a:srcRect b="0" l="0" r="0" t="0"/>
          <a:stretch/>
        </p:blipFill>
        <p:spPr>
          <a:xfrm>
            <a:off x="152400" y="1620400"/>
            <a:ext cx="8839201" cy="34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175" y="1513598"/>
            <a:ext cx="3297100" cy="364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560000" dist="142875">
              <a:srgbClr val="000000">
                <a:alpha val="49803"/>
              </a:srgbClr>
            </a:outerShdw>
          </a:effectLst>
        </p:spPr>
      </p:pic>
      <p:pic>
        <p:nvPicPr>
          <p:cNvPr id="654" name="Google Shape;65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7450" y="1767350"/>
            <a:ext cx="2827100" cy="313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100000" dist="104775">
              <a:srgbClr val="000000">
                <a:alpha val="49803"/>
              </a:srgbClr>
            </a:outerShdw>
          </a:effectLst>
        </p:spPr>
      </p:pic>
      <p:cxnSp>
        <p:nvCxnSpPr>
          <p:cNvPr id="655" name="Google Shape;655;p12"/>
          <p:cNvCxnSpPr>
            <a:endCxn id="653" idx="0"/>
          </p:cNvCxnSpPr>
          <p:nvPr/>
        </p:nvCxnSpPr>
        <p:spPr>
          <a:xfrm rot="10800000">
            <a:off x="2091725" y="1513598"/>
            <a:ext cx="2547000" cy="67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66675">
              <a:srgbClr val="000000">
                <a:alpha val="71764"/>
              </a:srgbClr>
            </a:outerShdw>
          </a:effectLst>
        </p:spPr>
      </p:cxnSp>
      <p:cxnSp>
        <p:nvCxnSpPr>
          <p:cNvPr id="656" name="Google Shape;656;p12"/>
          <p:cNvCxnSpPr/>
          <p:nvPr/>
        </p:nvCxnSpPr>
        <p:spPr>
          <a:xfrm flipH="1">
            <a:off x="7601050" y="2871216"/>
            <a:ext cx="650700" cy="33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95250">
              <a:srgbClr val="000000">
                <a:alpha val="64705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3"/>
          <p:cNvSpPr/>
          <p:nvPr/>
        </p:nvSpPr>
        <p:spPr>
          <a:xfrm>
            <a:off x="334422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3"/>
          <p:cNvSpPr/>
          <p:nvPr/>
        </p:nvSpPr>
        <p:spPr>
          <a:xfrm>
            <a:off x="3601664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13"/>
          <p:cNvSpPr/>
          <p:nvPr/>
        </p:nvSpPr>
        <p:spPr>
          <a:xfrm>
            <a:off x="3859103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3"/>
          <p:cNvSpPr/>
          <p:nvPr/>
        </p:nvSpPr>
        <p:spPr>
          <a:xfrm>
            <a:off x="4116542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3"/>
          <p:cNvSpPr/>
          <p:nvPr/>
        </p:nvSpPr>
        <p:spPr>
          <a:xfrm>
            <a:off x="4373980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13"/>
          <p:cNvSpPr/>
          <p:nvPr/>
        </p:nvSpPr>
        <p:spPr>
          <a:xfrm>
            <a:off x="4631419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3"/>
          <p:cNvSpPr/>
          <p:nvPr/>
        </p:nvSpPr>
        <p:spPr>
          <a:xfrm>
            <a:off x="4888858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3"/>
          <p:cNvSpPr/>
          <p:nvPr/>
        </p:nvSpPr>
        <p:spPr>
          <a:xfrm>
            <a:off x="5146297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3"/>
          <p:cNvSpPr/>
          <p:nvPr/>
        </p:nvSpPr>
        <p:spPr>
          <a:xfrm>
            <a:off x="5403736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3"/>
          <p:cNvSpPr/>
          <p:nvPr/>
        </p:nvSpPr>
        <p:spPr>
          <a:xfrm>
            <a:off x="566117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3"/>
          <p:cNvSpPr txBox="1"/>
          <p:nvPr>
            <p:ph type="title"/>
          </p:nvPr>
        </p:nvSpPr>
        <p:spPr>
          <a:xfrm>
            <a:off x="1404150" y="-39450"/>
            <a:ext cx="63357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FUNCIONALIDAD</a:t>
            </a:r>
            <a:endParaRPr/>
          </a:p>
        </p:txBody>
      </p:sp>
      <p:pic>
        <p:nvPicPr>
          <p:cNvPr id="672" name="Google Shape;6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803425"/>
            <a:ext cx="8839198" cy="3160827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13"/>
          <p:cNvSpPr/>
          <p:nvPr/>
        </p:nvSpPr>
        <p:spPr>
          <a:xfrm>
            <a:off x="3773075" y="1260638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3"/>
          <p:cNvSpPr txBox="1"/>
          <p:nvPr/>
        </p:nvSpPr>
        <p:spPr>
          <a:xfrm>
            <a:off x="3821363" y="1241613"/>
            <a:ext cx="1243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rPr>
              <a:t>Anuncio</a:t>
            </a:r>
            <a:endParaRPr b="1" i="0" sz="1500" u="none" cap="none" strike="noStrike">
              <a:solidFill>
                <a:srgbClr val="3B57C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"/>
          <p:cNvSpPr/>
          <p:nvPr/>
        </p:nvSpPr>
        <p:spPr>
          <a:xfrm>
            <a:off x="713225" y="539500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"/>
          <p:cNvSpPr/>
          <p:nvPr/>
        </p:nvSpPr>
        <p:spPr>
          <a:xfrm>
            <a:off x="6088188" y="539500"/>
            <a:ext cx="14376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"/>
          <p:cNvSpPr/>
          <p:nvPr/>
        </p:nvSpPr>
        <p:spPr>
          <a:xfrm>
            <a:off x="5962800" y="3697225"/>
            <a:ext cx="17445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"/>
          <p:cNvSpPr/>
          <p:nvPr/>
        </p:nvSpPr>
        <p:spPr>
          <a:xfrm>
            <a:off x="462850" y="3697225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"/>
          <p:cNvSpPr/>
          <p:nvPr/>
        </p:nvSpPr>
        <p:spPr>
          <a:xfrm>
            <a:off x="3061425" y="2002713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"/>
          <p:cNvSpPr/>
          <p:nvPr/>
        </p:nvSpPr>
        <p:spPr>
          <a:xfrm>
            <a:off x="3318864" y="2002713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"/>
          <p:cNvSpPr/>
          <p:nvPr/>
        </p:nvSpPr>
        <p:spPr>
          <a:xfrm>
            <a:off x="3576303" y="2002713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"/>
          <p:cNvSpPr/>
          <p:nvPr/>
        </p:nvSpPr>
        <p:spPr>
          <a:xfrm>
            <a:off x="3833742" y="2002713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"/>
          <p:cNvSpPr/>
          <p:nvPr/>
        </p:nvSpPr>
        <p:spPr>
          <a:xfrm>
            <a:off x="4091180" y="2002713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"/>
          <p:cNvSpPr/>
          <p:nvPr/>
        </p:nvSpPr>
        <p:spPr>
          <a:xfrm>
            <a:off x="4348619" y="2002713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"/>
          <p:cNvSpPr/>
          <p:nvPr/>
        </p:nvSpPr>
        <p:spPr>
          <a:xfrm>
            <a:off x="4606058" y="2002713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"/>
          <p:cNvSpPr/>
          <p:nvPr/>
        </p:nvSpPr>
        <p:spPr>
          <a:xfrm>
            <a:off x="4863497" y="2002713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"/>
          <p:cNvSpPr/>
          <p:nvPr/>
        </p:nvSpPr>
        <p:spPr>
          <a:xfrm>
            <a:off x="5120936" y="2002713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"/>
          <p:cNvSpPr txBox="1"/>
          <p:nvPr>
            <p:ph type="title"/>
          </p:nvPr>
        </p:nvSpPr>
        <p:spPr>
          <a:xfrm>
            <a:off x="2888575" y="2208175"/>
            <a:ext cx="27786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250" name="Google Shape;250;p2"/>
          <p:cNvSpPr txBox="1"/>
          <p:nvPr>
            <p:ph idx="1" type="subTitle"/>
          </p:nvPr>
        </p:nvSpPr>
        <p:spPr>
          <a:xfrm>
            <a:off x="809875" y="539500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Descripción</a:t>
            </a:r>
            <a:endParaRPr/>
          </a:p>
        </p:txBody>
      </p:sp>
      <p:sp>
        <p:nvSpPr>
          <p:cNvPr id="251" name="Google Shape;251;p2"/>
          <p:cNvSpPr txBox="1"/>
          <p:nvPr>
            <p:ph idx="2" type="subTitle"/>
          </p:nvPr>
        </p:nvSpPr>
        <p:spPr>
          <a:xfrm>
            <a:off x="713225" y="963200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Descripción de la temática.</a:t>
            </a:r>
            <a:endParaRPr/>
          </a:p>
        </p:txBody>
      </p:sp>
      <p:sp>
        <p:nvSpPr>
          <p:cNvPr id="252" name="Google Shape;252;p2"/>
          <p:cNvSpPr txBox="1"/>
          <p:nvPr>
            <p:ph idx="3" type="subTitle"/>
          </p:nvPr>
        </p:nvSpPr>
        <p:spPr>
          <a:xfrm>
            <a:off x="6059475" y="3697225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Funcionalidades</a:t>
            </a:r>
            <a:endParaRPr/>
          </a:p>
        </p:txBody>
      </p:sp>
      <p:sp>
        <p:nvSpPr>
          <p:cNvPr id="253" name="Google Shape;253;p2"/>
          <p:cNvSpPr txBox="1"/>
          <p:nvPr>
            <p:ph idx="4" type="subTitle"/>
          </p:nvPr>
        </p:nvSpPr>
        <p:spPr>
          <a:xfrm>
            <a:off x="6059475" y="412092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Funcionalidades de la aplicación</a:t>
            </a:r>
            <a:endParaRPr/>
          </a:p>
        </p:txBody>
      </p:sp>
      <p:sp>
        <p:nvSpPr>
          <p:cNvPr id="254" name="Google Shape;254;p2"/>
          <p:cNvSpPr txBox="1"/>
          <p:nvPr>
            <p:ph idx="5" type="subTitle"/>
          </p:nvPr>
        </p:nvSpPr>
        <p:spPr>
          <a:xfrm>
            <a:off x="6136500" y="539500"/>
            <a:ext cx="1744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La aplicación</a:t>
            </a:r>
            <a:endParaRPr/>
          </a:p>
        </p:txBody>
      </p:sp>
      <p:sp>
        <p:nvSpPr>
          <p:cNvPr id="255" name="Google Shape;255;p2"/>
          <p:cNvSpPr txBox="1"/>
          <p:nvPr>
            <p:ph idx="6" type="subTitle"/>
          </p:nvPr>
        </p:nvSpPr>
        <p:spPr>
          <a:xfrm>
            <a:off x="5982438" y="963200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Profundizamos en la aplicación.</a:t>
            </a:r>
            <a:endParaRPr/>
          </a:p>
        </p:txBody>
      </p:sp>
      <p:sp>
        <p:nvSpPr>
          <p:cNvPr id="256" name="Google Shape;256;p2"/>
          <p:cNvSpPr txBox="1"/>
          <p:nvPr>
            <p:ph idx="7" type="subTitle"/>
          </p:nvPr>
        </p:nvSpPr>
        <p:spPr>
          <a:xfrm>
            <a:off x="462850" y="3697225"/>
            <a:ext cx="14376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Validaciones</a:t>
            </a:r>
            <a:endParaRPr/>
          </a:p>
        </p:txBody>
      </p:sp>
      <p:sp>
        <p:nvSpPr>
          <p:cNvPr id="257" name="Google Shape;257;p2"/>
          <p:cNvSpPr txBox="1"/>
          <p:nvPr>
            <p:ph idx="8" type="subTitle"/>
          </p:nvPr>
        </p:nvSpPr>
        <p:spPr>
          <a:xfrm>
            <a:off x="559500" y="4120925"/>
            <a:ext cx="174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Comprobaciones de campos.</a:t>
            </a:r>
            <a:endParaRPr/>
          </a:p>
        </p:txBody>
      </p:sp>
      <p:pic>
        <p:nvPicPr>
          <p:cNvPr id="258" name="Google Shape;2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775" y="0"/>
            <a:ext cx="865625" cy="8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4"/>
          <p:cNvSpPr/>
          <p:nvPr/>
        </p:nvSpPr>
        <p:spPr>
          <a:xfrm>
            <a:off x="334422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4"/>
          <p:cNvSpPr/>
          <p:nvPr/>
        </p:nvSpPr>
        <p:spPr>
          <a:xfrm>
            <a:off x="3601664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4"/>
          <p:cNvSpPr/>
          <p:nvPr/>
        </p:nvSpPr>
        <p:spPr>
          <a:xfrm>
            <a:off x="3859103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14"/>
          <p:cNvSpPr/>
          <p:nvPr/>
        </p:nvSpPr>
        <p:spPr>
          <a:xfrm>
            <a:off x="4116542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4"/>
          <p:cNvSpPr/>
          <p:nvPr/>
        </p:nvSpPr>
        <p:spPr>
          <a:xfrm>
            <a:off x="4373980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4"/>
          <p:cNvSpPr/>
          <p:nvPr/>
        </p:nvSpPr>
        <p:spPr>
          <a:xfrm>
            <a:off x="4631419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4"/>
          <p:cNvSpPr/>
          <p:nvPr/>
        </p:nvSpPr>
        <p:spPr>
          <a:xfrm>
            <a:off x="4888858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4"/>
          <p:cNvSpPr/>
          <p:nvPr/>
        </p:nvSpPr>
        <p:spPr>
          <a:xfrm>
            <a:off x="5146297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14"/>
          <p:cNvSpPr/>
          <p:nvPr/>
        </p:nvSpPr>
        <p:spPr>
          <a:xfrm>
            <a:off x="5403736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14"/>
          <p:cNvSpPr/>
          <p:nvPr/>
        </p:nvSpPr>
        <p:spPr>
          <a:xfrm>
            <a:off x="566117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14"/>
          <p:cNvSpPr txBox="1"/>
          <p:nvPr>
            <p:ph type="title"/>
          </p:nvPr>
        </p:nvSpPr>
        <p:spPr>
          <a:xfrm>
            <a:off x="1404150" y="-39450"/>
            <a:ext cx="63357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FUNCIONALIDAD</a:t>
            </a:r>
            <a:endParaRPr/>
          </a:p>
        </p:txBody>
      </p:sp>
      <p:pic>
        <p:nvPicPr>
          <p:cNvPr id="691" name="Google Shape;6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14"/>
          <p:cNvPicPr preferRelativeResize="0"/>
          <p:nvPr/>
        </p:nvPicPr>
        <p:blipFill rotWithShape="1">
          <a:blip r:embed="rId4">
            <a:alphaModFix amt="72000"/>
          </a:blip>
          <a:srcRect b="0" l="0" r="0" t="0"/>
          <a:stretch/>
        </p:blipFill>
        <p:spPr>
          <a:xfrm>
            <a:off x="152400" y="1803425"/>
            <a:ext cx="8839198" cy="3160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3150" y="1242622"/>
            <a:ext cx="2895425" cy="3721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380000" dist="123825">
              <a:srgbClr val="000000">
                <a:alpha val="49803"/>
              </a:srgbClr>
            </a:outerShdw>
          </a:effectLst>
        </p:spPr>
      </p:pic>
      <p:pic>
        <p:nvPicPr>
          <p:cNvPr id="694" name="Google Shape;69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6300" y="1494946"/>
            <a:ext cx="2766729" cy="3216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200000" dist="123825">
              <a:srgbClr val="000000">
                <a:alpha val="49803"/>
              </a:srgbClr>
            </a:outerShdw>
          </a:effectLst>
        </p:spPr>
      </p:pic>
      <p:cxnSp>
        <p:nvCxnSpPr>
          <p:cNvPr id="695" name="Google Shape;695;p14"/>
          <p:cNvCxnSpPr/>
          <p:nvPr/>
        </p:nvCxnSpPr>
        <p:spPr>
          <a:xfrm flipH="1">
            <a:off x="2900650" y="2309875"/>
            <a:ext cx="1450500" cy="295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76200">
              <a:srgbClr val="000000">
                <a:alpha val="72941"/>
              </a:srgbClr>
            </a:outerShdw>
          </a:effectLst>
        </p:spPr>
      </p:cxnSp>
      <p:cxnSp>
        <p:nvCxnSpPr>
          <p:cNvPr id="696" name="Google Shape;696;p14"/>
          <p:cNvCxnSpPr/>
          <p:nvPr/>
        </p:nvCxnSpPr>
        <p:spPr>
          <a:xfrm rot="10800000">
            <a:off x="7480175" y="2215825"/>
            <a:ext cx="980400" cy="75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04775">
              <a:srgbClr val="000000">
                <a:alpha val="70980"/>
              </a:srgbClr>
            </a:outerShdw>
          </a:effec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5"/>
          <p:cNvSpPr/>
          <p:nvPr/>
        </p:nvSpPr>
        <p:spPr>
          <a:xfrm>
            <a:off x="3344225" y="10341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5"/>
          <p:cNvSpPr/>
          <p:nvPr/>
        </p:nvSpPr>
        <p:spPr>
          <a:xfrm>
            <a:off x="3601664" y="10341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5"/>
          <p:cNvSpPr/>
          <p:nvPr/>
        </p:nvSpPr>
        <p:spPr>
          <a:xfrm>
            <a:off x="3859103" y="10341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5"/>
          <p:cNvSpPr/>
          <p:nvPr/>
        </p:nvSpPr>
        <p:spPr>
          <a:xfrm>
            <a:off x="4116542" y="10341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5"/>
          <p:cNvSpPr/>
          <p:nvPr/>
        </p:nvSpPr>
        <p:spPr>
          <a:xfrm>
            <a:off x="4373980" y="10341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15"/>
          <p:cNvSpPr/>
          <p:nvPr/>
        </p:nvSpPr>
        <p:spPr>
          <a:xfrm>
            <a:off x="4631419" y="10341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5"/>
          <p:cNvSpPr/>
          <p:nvPr/>
        </p:nvSpPr>
        <p:spPr>
          <a:xfrm>
            <a:off x="4888858" y="10341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5"/>
          <p:cNvSpPr/>
          <p:nvPr/>
        </p:nvSpPr>
        <p:spPr>
          <a:xfrm>
            <a:off x="5146297" y="10341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5"/>
          <p:cNvSpPr/>
          <p:nvPr/>
        </p:nvSpPr>
        <p:spPr>
          <a:xfrm>
            <a:off x="5403736" y="10341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5"/>
          <p:cNvSpPr/>
          <p:nvPr/>
        </p:nvSpPr>
        <p:spPr>
          <a:xfrm>
            <a:off x="5661175" y="10341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5"/>
          <p:cNvSpPr txBox="1"/>
          <p:nvPr>
            <p:ph type="title"/>
          </p:nvPr>
        </p:nvSpPr>
        <p:spPr>
          <a:xfrm>
            <a:off x="1404150" y="-39450"/>
            <a:ext cx="63357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VALIDACIONES</a:t>
            </a:r>
            <a:endParaRPr/>
          </a:p>
        </p:txBody>
      </p:sp>
      <p:pic>
        <p:nvPicPr>
          <p:cNvPr id="712" name="Google Shape;7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275" y="1257650"/>
            <a:ext cx="4167939" cy="36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3025" y="1188500"/>
            <a:ext cx="3016082" cy="38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6"/>
          <p:cNvSpPr txBox="1"/>
          <p:nvPr>
            <p:ph type="title"/>
          </p:nvPr>
        </p:nvSpPr>
        <p:spPr>
          <a:xfrm>
            <a:off x="398325" y="933175"/>
            <a:ext cx="42786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GRACIAS</a:t>
            </a:r>
            <a:endParaRPr/>
          </a:p>
        </p:txBody>
      </p:sp>
      <p:sp>
        <p:nvSpPr>
          <p:cNvPr id="720" name="Google Shape;720;p36"/>
          <p:cNvSpPr txBox="1"/>
          <p:nvPr>
            <p:ph idx="1" type="subTitle"/>
          </p:nvPr>
        </p:nvSpPr>
        <p:spPr>
          <a:xfrm>
            <a:off x="3867100" y="4034675"/>
            <a:ext cx="27981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/>
              <a:t>Alguna pregunta?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blablaupo@yopmail.com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blablaupo.com</a:t>
            </a:r>
            <a:endParaRPr/>
          </a:p>
        </p:txBody>
      </p:sp>
      <p:pic>
        <p:nvPicPr>
          <p:cNvPr id="721" name="Google Shape;7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313" y="2428973"/>
            <a:ext cx="7929375" cy="148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"/>
          <p:cNvSpPr/>
          <p:nvPr/>
        </p:nvSpPr>
        <p:spPr>
          <a:xfrm>
            <a:off x="3344225" y="16028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"/>
          <p:cNvSpPr/>
          <p:nvPr/>
        </p:nvSpPr>
        <p:spPr>
          <a:xfrm>
            <a:off x="3601664" y="16028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"/>
          <p:cNvSpPr/>
          <p:nvPr/>
        </p:nvSpPr>
        <p:spPr>
          <a:xfrm>
            <a:off x="3859103" y="16028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"/>
          <p:cNvSpPr/>
          <p:nvPr/>
        </p:nvSpPr>
        <p:spPr>
          <a:xfrm>
            <a:off x="4116542" y="16028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"/>
          <p:cNvSpPr/>
          <p:nvPr/>
        </p:nvSpPr>
        <p:spPr>
          <a:xfrm>
            <a:off x="4373980" y="16028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"/>
          <p:cNvSpPr/>
          <p:nvPr/>
        </p:nvSpPr>
        <p:spPr>
          <a:xfrm>
            <a:off x="4631419" y="16028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"/>
          <p:cNvSpPr/>
          <p:nvPr/>
        </p:nvSpPr>
        <p:spPr>
          <a:xfrm>
            <a:off x="4888858" y="16028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"/>
          <p:cNvSpPr/>
          <p:nvPr/>
        </p:nvSpPr>
        <p:spPr>
          <a:xfrm>
            <a:off x="5146297" y="16028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"/>
          <p:cNvSpPr/>
          <p:nvPr/>
        </p:nvSpPr>
        <p:spPr>
          <a:xfrm>
            <a:off x="5403736" y="16028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"/>
          <p:cNvSpPr/>
          <p:nvPr/>
        </p:nvSpPr>
        <p:spPr>
          <a:xfrm>
            <a:off x="5661175" y="160285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"/>
          <p:cNvSpPr txBox="1"/>
          <p:nvPr>
            <p:ph type="title"/>
          </p:nvPr>
        </p:nvSpPr>
        <p:spPr>
          <a:xfrm>
            <a:off x="1855500" y="308875"/>
            <a:ext cx="54330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5800"/>
              <a:buNone/>
            </a:pPr>
            <a:r>
              <a:rPr lang="en"/>
              <a:t>DESCRIPCIÓN</a:t>
            </a:r>
            <a:endParaRPr/>
          </a:p>
        </p:txBody>
      </p:sp>
      <p:sp>
        <p:nvSpPr>
          <p:cNvPr id="274" name="Google Shape;274;p3"/>
          <p:cNvSpPr txBox="1"/>
          <p:nvPr>
            <p:ph idx="1" type="subTitle"/>
          </p:nvPr>
        </p:nvSpPr>
        <p:spPr>
          <a:xfrm>
            <a:off x="0" y="2029525"/>
            <a:ext cx="4878000" cy="22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BlaBlaUPO </a:t>
            </a:r>
            <a:r>
              <a:rPr lang="en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ofrece la posibilidad a los conductores que realizan sus viajes con asientos libres en sus vehículos de poder invitar a otras personas con el fin de ganar económicamente algo de dinero, compartir el viaje con otras personas y ayudar, tanto a esas personas que se quieren desplazar como al medioambiente.</a:t>
            </a:r>
            <a:endParaRPr sz="1700">
              <a:solidFill>
                <a:srgbClr val="0000FF"/>
              </a:solidFill>
            </a:endParaRPr>
          </a:p>
        </p:txBody>
      </p:sp>
      <p:pic>
        <p:nvPicPr>
          <p:cNvPr id="275" name="Google Shape;2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6300" y="2029525"/>
            <a:ext cx="3811751" cy="2509957"/>
          </a:xfrm>
          <a:prstGeom prst="rect">
            <a:avLst/>
          </a:prstGeom>
          <a:noFill/>
          <a:ln>
            <a:noFill/>
          </a:ln>
          <a:effectLst>
            <a:outerShdw blurRad="400050" rotWithShape="0" algn="bl" dir="3780000" dist="133350">
              <a:srgbClr val="000000">
                <a:alpha val="40784"/>
              </a:srgbClr>
            </a:outerShdw>
          </a:effectLst>
        </p:spPr>
      </p:pic>
      <p:pic>
        <p:nvPicPr>
          <p:cNvPr id="276" name="Google Shape;27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"/>
          <p:cNvSpPr/>
          <p:nvPr/>
        </p:nvSpPr>
        <p:spPr>
          <a:xfrm>
            <a:off x="3344225" y="1224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3601664" y="1224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3859103" y="1224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4116542" y="1224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4373980" y="1224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4631419" y="1224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4888858" y="1224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5146297" y="1224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5403736" y="1224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5661175" y="1224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"/>
          <p:cNvSpPr txBox="1"/>
          <p:nvPr>
            <p:ph type="title"/>
          </p:nvPr>
        </p:nvSpPr>
        <p:spPr>
          <a:xfrm>
            <a:off x="1634100" y="103750"/>
            <a:ext cx="58758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5800"/>
              <a:buNone/>
            </a:pPr>
            <a:r>
              <a:rPr lang="en"/>
              <a:t>LA APLICACIÓN</a:t>
            </a:r>
            <a:endParaRPr/>
          </a:p>
        </p:txBody>
      </p:sp>
      <p:sp>
        <p:nvSpPr>
          <p:cNvPr id="292" name="Google Shape;292;p4"/>
          <p:cNvSpPr txBox="1"/>
          <p:nvPr>
            <p:ph idx="1" type="subTitle"/>
          </p:nvPr>
        </p:nvSpPr>
        <p:spPr>
          <a:xfrm>
            <a:off x="172925" y="1972425"/>
            <a:ext cx="31713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Para esta aplicación, se ha utilizado el framework de Struts2, HTML, CSS e HIbernate</a:t>
            </a:r>
            <a:endParaRPr sz="17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4425" y="1672650"/>
            <a:ext cx="2857500" cy="1905000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r="5640000" dist="200025">
              <a:srgbClr val="000000">
                <a:alpha val="37647"/>
              </a:srgbClr>
            </a:outerShdw>
          </a:effectLst>
        </p:spPr>
      </p:pic>
      <p:pic>
        <p:nvPicPr>
          <p:cNvPr id="294" name="Google Shape;29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1423" y="3887832"/>
            <a:ext cx="4303524" cy="1193567"/>
          </a:xfrm>
          <a:prstGeom prst="rect">
            <a:avLst/>
          </a:prstGeom>
          <a:noFill/>
          <a:ln>
            <a:noFill/>
          </a:ln>
          <a:effectLst>
            <a:outerShdw blurRad="185738" rotWithShape="0" algn="bl" dir="5400000" dist="95250">
              <a:srgbClr val="000000">
                <a:alpha val="49803"/>
              </a:srgbClr>
            </a:outerShdw>
          </a:effectLst>
        </p:spPr>
      </p:pic>
      <p:pic>
        <p:nvPicPr>
          <p:cNvPr id="295" name="Google Shape;29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375" y="3887825"/>
            <a:ext cx="2438400" cy="819150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6720000" dist="152400">
              <a:srgbClr val="000000">
                <a:alpha val="61960"/>
              </a:srgbClr>
            </a:outerShdw>
          </a:effectLst>
        </p:spPr>
      </p:pic>
      <p:pic>
        <p:nvPicPr>
          <p:cNvPr id="296" name="Google Shape;29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5"/>
          <p:cNvCxnSpPr/>
          <p:nvPr/>
        </p:nvCxnSpPr>
        <p:spPr>
          <a:xfrm>
            <a:off x="783400" y="3223000"/>
            <a:ext cx="7643400" cy="0"/>
          </a:xfrm>
          <a:prstGeom prst="straightConnector1">
            <a:avLst/>
          </a:prstGeom>
          <a:noFill/>
          <a:ln cap="flat" cmpd="sng" w="19050">
            <a:solidFill>
              <a:srgbClr val="3B57C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2" name="Google Shape;302;p5"/>
          <p:cNvGrpSpPr/>
          <p:nvPr/>
        </p:nvGrpSpPr>
        <p:grpSpPr>
          <a:xfrm>
            <a:off x="7182213" y="2824961"/>
            <a:ext cx="794940" cy="796074"/>
            <a:chOff x="1126498" y="1572523"/>
            <a:chExt cx="921243" cy="922556"/>
          </a:xfrm>
        </p:grpSpPr>
        <p:sp>
          <p:nvSpPr>
            <p:cNvPr id="303" name="Google Shape;303;p5"/>
            <p:cNvSpPr/>
            <p:nvPr/>
          </p:nvSpPr>
          <p:spPr>
            <a:xfrm>
              <a:off x="1278275" y="1724950"/>
              <a:ext cx="617700" cy="617700"/>
            </a:xfrm>
            <a:prstGeom prst="ellipse">
              <a:avLst/>
            </a:prstGeom>
            <a:solidFill>
              <a:srgbClr val="FA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4" name="Google Shape;304;p5"/>
            <p:cNvGrpSpPr/>
            <p:nvPr/>
          </p:nvGrpSpPr>
          <p:grpSpPr>
            <a:xfrm>
              <a:off x="1126498" y="1572523"/>
              <a:ext cx="921243" cy="922556"/>
              <a:chOff x="3079625" y="2104150"/>
              <a:chExt cx="1104475" cy="1106050"/>
            </a:xfrm>
          </p:grpSpPr>
          <p:sp>
            <p:nvSpPr>
              <p:cNvPr id="305" name="Google Shape;305;p5"/>
              <p:cNvSpPr/>
              <p:nvPr/>
            </p:nvSpPr>
            <p:spPr>
              <a:xfrm>
                <a:off x="3596625" y="2104150"/>
                <a:ext cx="66525" cy="247825"/>
              </a:xfrm>
              <a:custGeom>
                <a:rect b="b" l="l" r="r" t="t"/>
                <a:pathLst>
                  <a:path extrusionOk="0" h="9913" w="2661">
                    <a:moveTo>
                      <a:pt x="0" y="1"/>
                    </a:moveTo>
                    <a:lnTo>
                      <a:pt x="0" y="9913"/>
                    </a:lnTo>
                    <a:lnTo>
                      <a:pt x="2660" y="9913"/>
                    </a:lnTo>
                    <a:lnTo>
                      <a:pt x="2660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3107325" y="2418475"/>
                <a:ext cx="254975" cy="154400"/>
              </a:xfrm>
              <a:custGeom>
                <a:rect b="b" l="l" r="r" t="t"/>
                <a:pathLst>
                  <a:path extrusionOk="0" h="6176" w="10199">
                    <a:moveTo>
                      <a:pt x="1014" y="0"/>
                    </a:moveTo>
                    <a:lnTo>
                      <a:pt x="1" y="2439"/>
                    </a:lnTo>
                    <a:lnTo>
                      <a:pt x="9185" y="6176"/>
                    </a:lnTo>
                    <a:lnTo>
                      <a:pt x="10198" y="3705"/>
                    </a:lnTo>
                    <a:lnTo>
                      <a:pt x="1014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>
                <a:off x="3215800" y="2245075"/>
                <a:ext cx="223300" cy="220925"/>
              </a:xfrm>
              <a:custGeom>
                <a:rect b="b" l="l" r="r" t="t"/>
                <a:pathLst>
                  <a:path extrusionOk="0" h="8837" w="8932">
                    <a:moveTo>
                      <a:pt x="1869" y="1"/>
                    </a:moveTo>
                    <a:lnTo>
                      <a:pt x="0" y="1869"/>
                    </a:lnTo>
                    <a:lnTo>
                      <a:pt x="7063" y="8836"/>
                    </a:lnTo>
                    <a:lnTo>
                      <a:pt x="8931" y="6968"/>
                    </a:lnTo>
                    <a:lnTo>
                      <a:pt x="1869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>
                <a:off x="3383650" y="2137400"/>
                <a:ext cx="158375" cy="253375"/>
              </a:xfrm>
              <a:custGeom>
                <a:rect b="b" l="l" r="r" t="t"/>
                <a:pathLst>
                  <a:path extrusionOk="0" h="10135" w="6335">
                    <a:moveTo>
                      <a:pt x="2407" y="1"/>
                    </a:moveTo>
                    <a:lnTo>
                      <a:pt x="0" y="1014"/>
                    </a:lnTo>
                    <a:lnTo>
                      <a:pt x="3896" y="10135"/>
                    </a:lnTo>
                    <a:lnTo>
                      <a:pt x="6334" y="9090"/>
                    </a:lnTo>
                    <a:lnTo>
                      <a:pt x="2407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>
                <a:off x="3903025" y="2418475"/>
                <a:ext cx="254950" cy="154400"/>
              </a:xfrm>
              <a:custGeom>
                <a:rect b="b" l="l" r="r" t="t"/>
                <a:pathLst>
                  <a:path extrusionOk="0" h="6176" w="10198">
                    <a:moveTo>
                      <a:pt x="9184" y="0"/>
                    </a:moveTo>
                    <a:lnTo>
                      <a:pt x="0" y="3705"/>
                    </a:lnTo>
                    <a:lnTo>
                      <a:pt x="1014" y="6176"/>
                    </a:lnTo>
                    <a:lnTo>
                      <a:pt x="10198" y="2439"/>
                    </a:lnTo>
                    <a:lnTo>
                      <a:pt x="9184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5"/>
              <p:cNvSpPr/>
              <p:nvPr/>
            </p:nvSpPr>
            <p:spPr>
              <a:xfrm>
                <a:off x="3826225" y="2245075"/>
                <a:ext cx="223275" cy="220925"/>
              </a:xfrm>
              <a:custGeom>
                <a:rect b="b" l="l" r="r" t="t"/>
                <a:pathLst>
                  <a:path extrusionOk="0" h="8837" w="8931">
                    <a:moveTo>
                      <a:pt x="7062" y="1"/>
                    </a:moveTo>
                    <a:lnTo>
                      <a:pt x="0" y="6968"/>
                    </a:lnTo>
                    <a:lnTo>
                      <a:pt x="1869" y="8836"/>
                    </a:lnTo>
                    <a:lnTo>
                      <a:pt x="8931" y="1901"/>
                    </a:lnTo>
                    <a:lnTo>
                      <a:pt x="7062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5"/>
              <p:cNvSpPr/>
              <p:nvPr/>
            </p:nvSpPr>
            <p:spPr>
              <a:xfrm>
                <a:off x="3723300" y="2137400"/>
                <a:ext cx="158375" cy="253375"/>
              </a:xfrm>
              <a:custGeom>
                <a:rect b="b" l="l" r="r" t="t"/>
                <a:pathLst>
                  <a:path extrusionOk="0" h="10135" w="6335">
                    <a:moveTo>
                      <a:pt x="3896" y="1"/>
                    </a:moveTo>
                    <a:lnTo>
                      <a:pt x="0" y="9090"/>
                    </a:lnTo>
                    <a:lnTo>
                      <a:pt x="2439" y="10135"/>
                    </a:lnTo>
                    <a:lnTo>
                      <a:pt x="6334" y="1014"/>
                    </a:lnTo>
                    <a:lnTo>
                      <a:pt x="3896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5"/>
              <p:cNvSpPr/>
              <p:nvPr/>
            </p:nvSpPr>
            <p:spPr>
              <a:xfrm>
                <a:off x="3903025" y="2741500"/>
                <a:ext cx="254950" cy="154400"/>
              </a:xfrm>
              <a:custGeom>
                <a:rect b="b" l="l" r="r" t="t"/>
                <a:pathLst>
                  <a:path extrusionOk="0" h="6176" w="10198">
                    <a:moveTo>
                      <a:pt x="982" y="0"/>
                    </a:moveTo>
                    <a:lnTo>
                      <a:pt x="0" y="2470"/>
                    </a:lnTo>
                    <a:lnTo>
                      <a:pt x="9184" y="6175"/>
                    </a:lnTo>
                    <a:lnTo>
                      <a:pt x="10198" y="3737"/>
                    </a:lnTo>
                    <a:lnTo>
                      <a:pt x="982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5"/>
              <p:cNvSpPr/>
              <p:nvPr/>
            </p:nvSpPr>
            <p:spPr>
              <a:xfrm>
                <a:off x="3826225" y="2848375"/>
                <a:ext cx="223275" cy="220900"/>
              </a:xfrm>
              <a:custGeom>
                <a:rect b="b" l="l" r="r" t="t"/>
                <a:pathLst>
                  <a:path extrusionOk="0" h="8836" w="8931">
                    <a:moveTo>
                      <a:pt x="1869" y="0"/>
                    </a:moveTo>
                    <a:lnTo>
                      <a:pt x="0" y="1900"/>
                    </a:lnTo>
                    <a:lnTo>
                      <a:pt x="7062" y="8836"/>
                    </a:lnTo>
                    <a:lnTo>
                      <a:pt x="8931" y="6967"/>
                    </a:lnTo>
                    <a:lnTo>
                      <a:pt x="1869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5"/>
              <p:cNvSpPr/>
              <p:nvPr/>
            </p:nvSpPr>
            <p:spPr>
              <a:xfrm>
                <a:off x="3723300" y="2923575"/>
                <a:ext cx="158375" cy="254175"/>
              </a:xfrm>
              <a:custGeom>
                <a:rect b="b" l="l" r="r" t="t"/>
                <a:pathLst>
                  <a:path extrusionOk="0" h="10167" w="6335">
                    <a:moveTo>
                      <a:pt x="2439" y="1"/>
                    </a:moveTo>
                    <a:lnTo>
                      <a:pt x="0" y="1046"/>
                    </a:lnTo>
                    <a:lnTo>
                      <a:pt x="3927" y="10167"/>
                    </a:lnTo>
                    <a:lnTo>
                      <a:pt x="6334" y="9121"/>
                    </a:lnTo>
                    <a:lnTo>
                      <a:pt x="2439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5"/>
              <p:cNvSpPr/>
              <p:nvPr/>
            </p:nvSpPr>
            <p:spPr>
              <a:xfrm>
                <a:off x="3107325" y="2742275"/>
                <a:ext cx="254975" cy="154425"/>
              </a:xfrm>
              <a:custGeom>
                <a:rect b="b" l="l" r="r" t="t"/>
                <a:pathLst>
                  <a:path extrusionOk="0" h="6177" w="10199">
                    <a:moveTo>
                      <a:pt x="9185" y="1"/>
                    </a:moveTo>
                    <a:lnTo>
                      <a:pt x="1" y="3706"/>
                    </a:lnTo>
                    <a:lnTo>
                      <a:pt x="982" y="6176"/>
                    </a:lnTo>
                    <a:lnTo>
                      <a:pt x="10198" y="2439"/>
                    </a:lnTo>
                    <a:lnTo>
                      <a:pt x="9185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5"/>
              <p:cNvSpPr/>
              <p:nvPr/>
            </p:nvSpPr>
            <p:spPr>
              <a:xfrm>
                <a:off x="3215800" y="2848375"/>
                <a:ext cx="223300" cy="220900"/>
              </a:xfrm>
              <a:custGeom>
                <a:rect b="b" l="l" r="r" t="t"/>
                <a:pathLst>
                  <a:path extrusionOk="0" h="8836" w="8932">
                    <a:moveTo>
                      <a:pt x="7063" y="0"/>
                    </a:moveTo>
                    <a:lnTo>
                      <a:pt x="0" y="6967"/>
                    </a:lnTo>
                    <a:lnTo>
                      <a:pt x="1869" y="8836"/>
                    </a:lnTo>
                    <a:lnTo>
                      <a:pt x="8931" y="1900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5"/>
              <p:cNvSpPr/>
              <p:nvPr/>
            </p:nvSpPr>
            <p:spPr>
              <a:xfrm>
                <a:off x="3383650" y="2923575"/>
                <a:ext cx="158375" cy="254175"/>
              </a:xfrm>
              <a:custGeom>
                <a:rect b="b" l="l" r="r" t="t"/>
                <a:pathLst>
                  <a:path extrusionOk="0" h="10167" w="6335">
                    <a:moveTo>
                      <a:pt x="3896" y="1"/>
                    </a:moveTo>
                    <a:lnTo>
                      <a:pt x="0" y="9121"/>
                    </a:lnTo>
                    <a:lnTo>
                      <a:pt x="2407" y="10167"/>
                    </a:lnTo>
                    <a:lnTo>
                      <a:pt x="6334" y="1046"/>
                    </a:lnTo>
                    <a:lnTo>
                      <a:pt x="3896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5"/>
              <p:cNvSpPr/>
              <p:nvPr/>
            </p:nvSpPr>
            <p:spPr>
              <a:xfrm>
                <a:off x="3596625" y="2962375"/>
                <a:ext cx="66525" cy="247825"/>
              </a:xfrm>
              <a:custGeom>
                <a:rect b="b" l="l" r="r" t="t"/>
                <a:pathLst>
                  <a:path extrusionOk="0" h="9913" w="2661">
                    <a:moveTo>
                      <a:pt x="0" y="1"/>
                    </a:moveTo>
                    <a:lnTo>
                      <a:pt x="0" y="9913"/>
                    </a:lnTo>
                    <a:lnTo>
                      <a:pt x="2660" y="9913"/>
                    </a:lnTo>
                    <a:lnTo>
                      <a:pt x="2660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>
                <a:off x="3936275" y="2624325"/>
                <a:ext cx="247825" cy="65725"/>
              </a:xfrm>
              <a:custGeom>
                <a:rect b="b" l="l" r="r" t="t"/>
                <a:pathLst>
                  <a:path extrusionOk="0" h="2629" w="9913">
                    <a:moveTo>
                      <a:pt x="0" y="0"/>
                    </a:moveTo>
                    <a:lnTo>
                      <a:pt x="0" y="2629"/>
                    </a:lnTo>
                    <a:lnTo>
                      <a:pt x="9913" y="2629"/>
                    </a:lnTo>
                    <a:lnTo>
                      <a:pt x="9913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5"/>
              <p:cNvSpPr/>
              <p:nvPr/>
            </p:nvSpPr>
            <p:spPr>
              <a:xfrm>
                <a:off x="3079625" y="2624325"/>
                <a:ext cx="247825" cy="65725"/>
              </a:xfrm>
              <a:custGeom>
                <a:rect b="b" l="l" r="r" t="t"/>
                <a:pathLst>
                  <a:path extrusionOk="0" h="2629" w="9913">
                    <a:moveTo>
                      <a:pt x="0" y="0"/>
                    </a:moveTo>
                    <a:lnTo>
                      <a:pt x="0" y="2629"/>
                    </a:lnTo>
                    <a:lnTo>
                      <a:pt x="9913" y="2629"/>
                    </a:lnTo>
                    <a:lnTo>
                      <a:pt x="9913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1" name="Google Shape;321;p5"/>
          <p:cNvSpPr/>
          <p:nvPr/>
        </p:nvSpPr>
        <p:spPr>
          <a:xfrm>
            <a:off x="915275" y="1846550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"/>
          <p:cNvSpPr txBox="1"/>
          <p:nvPr/>
        </p:nvSpPr>
        <p:spPr>
          <a:xfrm>
            <a:off x="963550" y="1846550"/>
            <a:ext cx="1243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Usuario</a:t>
            </a:r>
            <a:endParaRPr b="1" i="0" sz="1500" u="none" cap="none" strike="noStrike">
              <a:solidFill>
                <a:srgbClr val="3B57C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323" name="Google Shape;323;p5"/>
          <p:cNvGrpSpPr/>
          <p:nvPr/>
        </p:nvGrpSpPr>
        <p:grpSpPr>
          <a:xfrm>
            <a:off x="1187988" y="2824961"/>
            <a:ext cx="794940" cy="796074"/>
            <a:chOff x="1126498" y="1572523"/>
            <a:chExt cx="921243" cy="922556"/>
          </a:xfrm>
        </p:grpSpPr>
        <p:sp>
          <p:nvSpPr>
            <p:cNvPr id="324" name="Google Shape;324;p5"/>
            <p:cNvSpPr/>
            <p:nvPr/>
          </p:nvSpPr>
          <p:spPr>
            <a:xfrm>
              <a:off x="1278275" y="1724950"/>
              <a:ext cx="617700" cy="617700"/>
            </a:xfrm>
            <a:prstGeom prst="ellipse">
              <a:avLst/>
            </a:prstGeom>
            <a:solidFill>
              <a:srgbClr val="FA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5" name="Google Shape;325;p5"/>
            <p:cNvGrpSpPr/>
            <p:nvPr/>
          </p:nvGrpSpPr>
          <p:grpSpPr>
            <a:xfrm>
              <a:off x="1126498" y="1572523"/>
              <a:ext cx="921243" cy="922556"/>
              <a:chOff x="3079625" y="2104150"/>
              <a:chExt cx="1104475" cy="1106050"/>
            </a:xfrm>
          </p:grpSpPr>
          <p:sp>
            <p:nvSpPr>
              <p:cNvPr id="326" name="Google Shape;326;p5"/>
              <p:cNvSpPr/>
              <p:nvPr/>
            </p:nvSpPr>
            <p:spPr>
              <a:xfrm>
                <a:off x="3596625" y="2104150"/>
                <a:ext cx="66525" cy="247825"/>
              </a:xfrm>
              <a:custGeom>
                <a:rect b="b" l="l" r="r" t="t"/>
                <a:pathLst>
                  <a:path extrusionOk="0" h="9913" w="2661">
                    <a:moveTo>
                      <a:pt x="0" y="1"/>
                    </a:moveTo>
                    <a:lnTo>
                      <a:pt x="0" y="9913"/>
                    </a:lnTo>
                    <a:lnTo>
                      <a:pt x="2660" y="9913"/>
                    </a:lnTo>
                    <a:lnTo>
                      <a:pt x="2660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5"/>
              <p:cNvSpPr/>
              <p:nvPr/>
            </p:nvSpPr>
            <p:spPr>
              <a:xfrm>
                <a:off x="3107325" y="2418475"/>
                <a:ext cx="254975" cy="154400"/>
              </a:xfrm>
              <a:custGeom>
                <a:rect b="b" l="l" r="r" t="t"/>
                <a:pathLst>
                  <a:path extrusionOk="0" h="6176" w="10199">
                    <a:moveTo>
                      <a:pt x="1014" y="0"/>
                    </a:moveTo>
                    <a:lnTo>
                      <a:pt x="1" y="2439"/>
                    </a:lnTo>
                    <a:lnTo>
                      <a:pt x="9185" y="6176"/>
                    </a:lnTo>
                    <a:lnTo>
                      <a:pt x="10198" y="3705"/>
                    </a:lnTo>
                    <a:lnTo>
                      <a:pt x="1014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5"/>
              <p:cNvSpPr/>
              <p:nvPr/>
            </p:nvSpPr>
            <p:spPr>
              <a:xfrm>
                <a:off x="3215800" y="2245075"/>
                <a:ext cx="223300" cy="220925"/>
              </a:xfrm>
              <a:custGeom>
                <a:rect b="b" l="l" r="r" t="t"/>
                <a:pathLst>
                  <a:path extrusionOk="0" h="8837" w="8932">
                    <a:moveTo>
                      <a:pt x="1869" y="1"/>
                    </a:moveTo>
                    <a:lnTo>
                      <a:pt x="0" y="1869"/>
                    </a:lnTo>
                    <a:lnTo>
                      <a:pt x="7063" y="8836"/>
                    </a:lnTo>
                    <a:lnTo>
                      <a:pt x="8931" y="6968"/>
                    </a:lnTo>
                    <a:lnTo>
                      <a:pt x="1869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5"/>
              <p:cNvSpPr/>
              <p:nvPr/>
            </p:nvSpPr>
            <p:spPr>
              <a:xfrm>
                <a:off x="3383650" y="2137400"/>
                <a:ext cx="158375" cy="253375"/>
              </a:xfrm>
              <a:custGeom>
                <a:rect b="b" l="l" r="r" t="t"/>
                <a:pathLst>
                  <a:path extrusionOk="0" h="10135" w="6335">
                    <a:moveTo>
                      <a:pt x="2407" y="1"/>
                    </a:moveTo>
                    <a:lnTo>
                      <a:pt x="0" y="1014"/>
                    </a:lnTo>
                    <a:lnTo>
                      <a:pt x="3896" y="10135"/>
                    </a:lnTo>
                    <a:lnTo>
                      <a:pt x="6334" y="9090"/>
                    </a:lnTo>
                    <a:lnTo>
                      <a:pt x="2407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5"/>
              <p:cNvSpPr/>
              <p:nvPr/>
            </p:nvSpPr>
            <p:spPr>
              <a:xfrm>
                <a:off x="3903025" y="2418475"/>
                <a:ext cx="254950" cy="154400"/>
              </a:xfrm>
              <a:custGeom>
                <a:rect b="b" l="l" r="r" t="t"/>
                <a:pathLst>
                  <a:path extrusionOk="0" h="6176" w="10198">
                    <a:moveTo>
                      <a:pt x="9184" y="0"/>
                    </a:moveTo>
                    <a:lnTo>
                      <a:pt x="0" y="3705"/>
                    </a:lnTo>
                    <a:lnTo>
                      <a:pt x="1014" y="6176"/>
                    </a:lnTo>
                    <a:lnTo>
                      <a:pt x="10198" y="2439"/>
                    </a:lnTo>
                    <a:lnTo>
                      <a:pt x="9184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5"/>
              <p:cNvSpPr/>
              <p:nvPr/>
            </p:nvSpPr>
            <p:spPr>
              <a:xfrm>
                <a:off x="3826225" y="2245075"/>
                <a:ext cx="223275" cy="220925"/>
              </a:xfrm>
              <a:custGeom>
                <a:rect b="b" l="l" r="r" t="t"/>
                <a:pathLst>
                  <a:path extrusionOk="0" h="8837" w="8931">
                    <a:moveTo>
                      <a:pt x="7062" y="1"/>
                    </a:moveTo>
                    <a:lnTo>
                      <a:pt x="0" y="6968"/>
                    </a:lnTo>
                    <a:lnTo>
                      <a:pt x="1869" y="8836"/>
                    </a:lnTo>
                    <a:lnTo>
                      <a:pt x="8931" y="1901"/>
                    </a:lnTo>
                    <a:lnTo>
                      <a:pt x="7062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>
                <a:off x="3723300" y="2137400"/>
                <a:ext cx="158375" cy="253375"/>
              </a:xfrm>
              <a:custGeom>
                <a:rect b="b" l="l" r="r" t="t"/>
                <a:pathLst>
                  <a:path extrusionOk="0" h="10135" w="6335">
                    <a:moveTo>
                      <a:pt x="3896" y="1"/>
                    </a:moveTo>
                    <a:lnTo>
                      <a:pt x="0" y="9090"/>
                    </a:lnTo>
                    <a:lnTo>
                      <a:pt x="2439" y="10135"/>
                    </a:lnTo>
                    <a:lnTo>
                      <a:pt x="6334" y="1014"/>
                    </a:lnTo>
                    <a:lnTo>
                      <a:pt x="3896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5"/>
              <p:cNvSpPr/>
              <p:nvPr/>
            </p:nvSpPr>
            <p:spPr>
              <a:xfrm>
                <a:off x="3903025" y="2741500"/>
                <a:ext cx="254950" cy="154400"/>
              </a:xfrm>
              <a:custGeom>
                <a:rect b="b" l="l" r="r" t="t"/>
                <a:pathLst>
                  <a:path extrusionOk="0" h="6176" w="10198">
                    <a:moveTo>
                      <a:pt x="982" y="0"/>
                    </a:moveTo>
                    <a:lnTo>
                      <a:pt x="0" y="2470"/>
                    </a:lnTo>
                    <a:lnTo>
                      <a:pt x="9184" y="6175"/>
                    </a:lnTo>
                    <a:lnTo>
                      <a:pt x="10198" y="3737"/>
                    </a:lnTo>
                    <a:lnTo>
                      <a:pt x="982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5"/>
              <p:cNvSpPr/>
              <p:nvPr/>
            </p:nvSpPr>
            <p:spPr>
              <a:xfrm>
                <a:off x="3826225" y="2848375"/>
                <a:ext cx="223275" cy="220900"/>
              </a:xfrm>
              <a:custGeom>
                <a:rect b="b" l="l" r="r" t="t"/>
                <a:pathLst>
                  <a:path extrusionOk="0" h="8836" w="8931">
                    <a:moveTo>
                      <a:pt x="1869" y="0"/>
                    </a:moveTo>
                    <a:lnTo>
                      <a:pt x="0" y="1900"/>
                    </a:lnTo>
                    <a:lnTo>
                      <a:pt x="7062" y="8836"/>
                    </a:lnTo>
                    <a:lnTo>
                      <a:pt x="8931" y="6967"/>
                    </a:lnTo>
                    <a:lnTo>
                      <a:pt x="1869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5"/>
              <p:cNvSpPr/>
              <p:nvPr/>
            </p:nvSpPr>
            <p:spPr>
              <a:xfrm>
                <a:off x="3723300" y="2923575"/>
                <a:ext cx="158375" cy="254175"/>
              </a:xfrm>
              <a:custGeom>
                <a:rect b="b" l="l" r="r" t="t"/>
                <a:pathLst>
                  <a:path extrusionOk="0" h="10167" w="6335">
                    <a:moveTo>
                      <a:pt x="2439" y="1"/>
                    </a:moveTo>
                    <a:lnTo>
                      <a:pt x="0" y="1046"/>
                    </a:lnTo>
                    <a:lnTo>
                      <a:pt x="3927" y="10167"/>
                    </a:lnTo>
                    <a:lnTo>
                      <a:pt x="6334" y="9121"/>
                    </a:lnTo>
                    <a:lnTo>
                      <a:pt x="2439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5"/>
              <p:cNvSpPr/>
              <p:nvPr/>
            </p:nvSpPr>
            <p:spPr>
              <a:xfrm>
                <a:off x="3107325" y="2742275"/>
                <a:ext cx="254975" cy="154425"/>
              </a:xfrm>
              <a:custGeom>
                <a:rect b="b" l="l" r="r" t="t"/>
                <a:pathLst>
                  <a:path extrusionOk="0" h="6177" w="10199">
                    <a:moveTo>
                      <a:pt x="9185" y="1"/>
                    </a:moveTo>
                    <a:lnTo>
                      <a:pt x="1" y="3706"/>
                    </a:lnTo>
                    <a:lnTo>
                      <a:pt x="982" y="6176"/>
                    </a:lnTo>
                    <a:lnTo>
                      <a:pt x="10198" y="2439"/>
                    </a:lnTo>
                    <a:lnTo>
                      <a:pt x="9185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5"/>
              <p:cNvSpPr/>
              <p:nvPr/>
            </p:nvSpPr>
            <p:spPr>
              <a:xfrm>
                <a:off x="3215800" y="2848375"/>
                <a:ext cx="223300" cy="220900"/>
              </a:xfrm>
              <a:custGeom>
                <a:rect b="b" l="l" r="r" t="t"/>
                <a:pathLst>
                  <a:path extrusionOk="0" h="8836" w="8932">
                    <a:moveTo>
                      <a:pt x="7063" y="0"/>
                    </a:moveTo>
                    <a:lnTo>
                      <a:pt x="0" y="6967"/>
                    </a:lnTo>
                    <a:lnTo>
                      <a:pt x="1869" y="8836"/>
                    </a:lnTo>
                    <a:lnTo>
                      <a:pt x="8931" y="1900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5"/>
              <p:cNvSpPr/>
              <p:nvPr/>
            </p:nvSpPr>
            <p:spPr>
              <a:xfrm>
                <a:off x="3383650" y="2923575"/>
                <a:ext cx="158375" cy="254175"/>
              </a:xfrm>
              <a:custGeom>
                <a:rect b="b" l="l" r="r" t="t"/>
                <a:pathLst>
                  <a:path extrusionOk="0" h="10167" w="6335">
                    <a:moveTo>
                      <a:pt x="3896" y="1"/>
                    </a:moveTo>
                    <a:lnTo>
                      <a:pt x="0" y="9121"/>
                    </a:lnTo>
                    <a:lnTo>
                      <a:pt x="2407" y="10167"/>
                    </a:lnTo>
                    <a:lnTo>
                      <a:pt x="6334" y="1046"/>
                    </a:lnTo>
                    <a:lnTo>
                      <a:pt x="3896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5"/>
              <p:cNvSpPr/>
              <p:nvPr/>
            </p:nvSpPr>
            <p:spPr>
              <a:xfrm>
                <a:off x="3596625" y="2962375"/>
                <a:ext cx="66525" cy="247825"/>
              </a:xfrm>
              <a:custGeom>
                <a:rect b="b" l="l" r="r" t="t"/>
                <a:pathLst>
                  <a:path extrusionOk="0" h="9913" w="2661">
                    <a:moveTo>
                      <a:pt x="0" y="1"/>
                    </a:moveTo>
                    <a:lnTo>
                      <a:pt x="0" y="9913"/>
                    </a:lnTo>
                    <a:lnTo>
                      <a:pt x="2660" y="9913"/>
                    </a:lnTo>
                    <a:lnTo>
                      <a:pt x="2660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5"/>
              <p:cNvSpPr/>
              <p:nvPr/>
            </p:nvSpPr>
            <p:spPr>
              <a:xfrm>
                <a:off x="3936275" y="2624325"/>
                <a:ext cx="247825" cy="65725"/>
              </a:xfrm>
              <a:custGeom>
                <a:rect b="b" l="l" r="r" t="t"/>
                <a:pathLst>
                  <a:path extrusionOk="0" h="2629" w="9913">
                    <a:moveTo>
                      <a:pt x="0" y="0"/>
                    </a:moveTo>
                    <a:lnTo>
                      <a:pt x="0" y="2629"/>
                    </a:lnTo>
                    <a:lnTo>
                      <a:pt x="9913" y="2629"/>
                    </a:lnTo>
                    <a:lnTo>
                      <a:pt x="9913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5"/>
              <p:cNvSpPr/>
              <p:nvPr/>
            </p:nvSpPr>
            <p:spPr>
              <a:xfrm>
                <a:off x="3079625" y="2624325"/>
                <a:ext cx="247825" cy="65725"/>
              </a:xfrm>
              <a:custGeom>
                <a:rect b="b" l="l" r="r" t="t"/>
                <a:pathLst>
                  <a:path extrusionOk="0" h="2629" w="9913">
                    <a:moveTo>
                      <a:pt x="0" y="0"/>
                    </a:moveTo>
                    <a:lnTo>
                      <a:pt x="0" y="2629"/>
                    </a:lnTo>
                    <a:lnTo>
                      <a:pt x="9913" y="2629"/>
                    </a:lnTo>
                    <a:lnTo>
                      <a:pt x="9913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2" name="Google Shape;342;p5"/>
          <p:cNvGrpSpPr/>
          <p:nvPr/>
        </p:nvGrpSpPr>
        <p:grpSpPr>
          <a:xfrm>
            <a:off x="3186063" y="2824961"/>
            <a:ext cx="794940" cy="796074"/>
            <a:chOff x="1126498" y="1572523"/>
            <a:chExt cx="921243" cy="922556"/>
          </a:xfrm>
        </p:grpSpPr>
        <p:sp>
          <p:nvSpPr>
            <p:cNvPr id="343" name="Google Shape;343;p5"/>
            <p:cNvSpPr/>
            <p:nvPr/>
          </p:nvSpPr>
          <p:spPr>
            <a:xfrm>
              <a:off x="1278275" y="1724950"/>
              <a:ext cx="617700" cy="617700"/>
            </a:xfrm>
            <a:prstGeom prst="ellipse">
              <a:avLst/>
            </a:prstGeom>
            <a:solidFill>
              <a:srgbClr val="FA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4" name="Google Shape;344;p5"/>
            <p:cNvGrpSpPr/>
            <p:nvPr/>
          </p:nvGrpSpPr>
          <p:grpSpPr>
            <a:xfrm>
              <a:off x="1126498" y="1572523"/>
              <a:ext cx="921243" cy="922556"/>
              <a:chOff x="3079625" y="2104150"/>
              <a:chExt cx="1104475" cy="1106050"/>
            </a:xfrm>
          </p:grpSpPr>
          <p:sp>
            <p:nvSpPr>
              <p:cNvPr id="345" name="Google Shape;345;p5"/>
              <p:cNvSpPr/>
              <p:nvPr/>
            </p:nvSpPr>
            <p:spPr>
              <a:xfrm>
                <a:off x="3596625" y="2104150"/>
                <a:ext cx="66525" cy="247825"/>
              </a:xfrm>
              <a:custGeom>
                <a:rect b="b" l="l" r="r" t="t"/>
                <a:pathLst>
                  <a:path extrusionOk="0" h="9913" w="2661">
                    <a:moveTo>
                      <a:pt x="0" y="1"/>
                    </a:moveTo>
                    <a:lnTo>
                      <a:pt x="0" y="9913"/>
                    </a:lnTo>
                    <a:lnTo>
                      <a:pt x="2660" y="9913"/>
                    </a:lnTo>
                    <a:lnTo>
                      <a:pt x="2660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5"/>
              <p:cNvSpPr/>
              <p:nvPr/>
            </p:nvSpPr>
            <p:spPr>
              <a:xfrm>
                <a:off x="3107325" y="2418475"/>
                <a:ext cx="254975" cy="154400"/>
              </a:xfrm>
              <a:custGeom>
                <a:rect b="b" l="l" r="r" t="t"/>
                <a:pathLst>
                  <a:path extrusionOk="0" h="6176" w="10199">
                    <a:moveTo>
                      <a:pt x="1014" y="0"/>
                    </a:moveTo>
                    <a:lnTo>
                      <a:pt x="1" y="2439"/>
                    </a:lnTo>
                    <a:lnTo>
                      <a:pt x="9185" y="6176"/>
                    </a:lnTo>
                    <a:lnTo>
                      <a:pt x="10198" y="3705"/>
                    </a:lnTo>
                    <a:lnTo>
                      <a:pt x="1014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5"/>
              <p:cNvSpPr/>
              <p:nvPr/>
            </p:nvSpPr>
            <p:spPr>
              <a:xfrm>
                <a:off x="3215800" y="2245075"/>
                <a:ext cx="223300" cy="220925"/>
              </a:xfrm>
              <a:custGeom>
                <a:rect b="b" l="l" r="r" t="t"/>
                <a:pathLst>
                  <a:path extrusionOk="0" h="8837" w="8932">
                    <a:moveTo>
                      <a:pt x="1869" y="1"/>
                    </a:moveTo>
                    <a:lnTo>
                      <a:pt x="0" y="1869"/>
                    </a:lnTo>
                    <a:lnTo>
                      <a:pt x="7063" y="8836"/>
                    </a:lnTo>
                    <a:lnTo>
                      <a:pt x="8931" y="6968"/>
                    </a:lnTo>
                    <a:lnTo>
                      <a:pt x="1869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3383650" y="2137400"/>
                <a:ext cx="158375" cy="253375"/>
              </a:xfrm>
              <a:custGeom>
                <a:rect b="b" l="l" r="r" t="t"/>
                <a:pathLst>
                  <a:path extrusionOk="0" h="10135" w="6335">
                    <a:moveTo>
                      <a:pt x="2407" y="1"/>
                    </a:moveTo>
                    <a:lnTo>
                      <a:pt x="0" y="1014"/>
                    </a:lnTo>
                    <a:lnTo>
                      <a:pt x="3896" y="10135"/>
                    </a:lnTo>
                    <a:lnTo>
                      <a:pt x="6334" y="9090"/>
                    </a:lnTo>
                    <a:lnTo>
                      <a:pt x="2407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5"/>
              <p:cNvSpPr/>
              <p:nvPr/>
            </p:nvSpPr>
            <p:spPr>
              <a:xfrm>
                <a:off x="3903025" y="2418475"/>
                <a:ext cx="254950" cy="154400"/>
              </a:xfrm>
              <a:custGeom>
                <a:rect b="b" l="l" r="r" t="t"/>
                <a:pathLst>
                  <a:path extrusionOk="0" h="6176" w="10198">
                    <a:moveTo>
                      <a:pt x="9184" y="0"/>
                    </a:moveTo>
                    <a:lnTo>
                      <a:pt x="0" y="3705"/>
                    </a:lnTo>
                    <a:lnTo>
                      <a:pt x="1014" y="6176"/>
                    </a:lnTo>
                    <a:lnTo>
                      <a:pt x="10198" y="2439"/>
                    </a:lnTo>
                    <a:lnTo>
                      <a:pt x="9184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5"/>
              <p:cNvSpPr/>
              <p:nvPr/>
            </p:nvSpPr>
            <p:spPr>
              <a:xfrm>
                <a:off x="3826225" y="2245075"/>
                <a:ext cx="223275" cy="220925"/>
              </a:xfrm>
              <a:custGeom>
                <a:rect b="b" l="l" r="r" t="t"/>
                <a:pathLst>
                  <a:path extrusionOk="0" h="8837" w="8931">
                    <a:moveTo>
                      <a:pt x="7062" y="1"/>
                    </a:moveTo>
                    <a:lnTo>
                      <a:pt x="0" y="6968"/>
                    </a:lnTo>
                    <a:lnTo>
                      <a:pt x="1869" y="8836"/>
                    </a:lnTo>
                    <a:lnTo>
                      <a:pt x="8931" y="1901"/>
                    </a:lnTo>
                    <a:lnTo>
                      <a:pt x="7062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5"/>
              <p:cNvSpPr/>
              <p:nvPr/>
            </p:nvSpPr>
            <p:spPr>
              <a:xfrm>
                <a:off x="3723300" y="2137400"/>
                <a:ext cx="158375" cy="253375"/>
              </a:xfrm>
              <a:custGeom>
                <a:rect b="b" l="l" r="r" t="t"/>
                <a:pathLst>
                  <a:path extrusionOk="0" h="10135" w="6335">
                    <a:moveTo>
                      <a:pt x="3896" y="1"/>
                    </a:moveTo>
                    <a:lnTo>
                      <a:pt x="0" y="9090"/>
                    </a:lnTo>
                    <a:lnTo>
                      <a:pt x="2439" y="10135"/>
                    </a:lnTo>
                    <a:lnTo>
                      <a:pt x="6334" y="1014"/>
                    </a:lnTo>
                    <a:lnTo>
                      <a:pt x="3896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5"/>
              <p:cNvSpPr/>
              <p:nvPr/>
            </p:nvSpPr>
            <p:spPr>
              <a:xfrm>
                <a:off x="3903025" y="2741500"/>
                <a:ext cx="254950" cy="154400"/>
              </a:xfrm>
              <a:custGeom>
                <a:rect b="b" l="l" r="r" t="t"/>
                <a:pathLst>
                  <a:path extrusionOk="0" h="6176" w="10198">
                    <a:moveTo>
                      <a:pt x="982" y="0"/>
                    </a:moveTo>
                    <a:lnTo>
                      <a:pt x="0" y="2470"/>
                    </a:lnTo>
                    <a:lnTo>
                      <a:pt x="9184" y="6175"/>
                    </a:lnTo>
                    <a:lnTo>
                      <a:pt x="10198" y="3737"/>
                    </a:lnTo>
                    <a:lnTo>
                      <a:pt x="982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5"/>
              <p:cNvSpPr/>
              <p:nvPr/>
            </p:nvSpPr>
            <p:spPr>
              <a:xfrm>
                <a:off x="3826225" y="2848375"/>
                <a:ext cx="223275" cy="220900"/>
              </a:xfrm>
              <a:custGeom>
                <a:rect b="b" l="l" r="r" t="t"/>
                <a:pathLst>
                  <a:path extrusionOk="0" h="8836" w="8931">
                    <a:moveTo>
                      <a:pt x="1869" y="0"/>
                    </a:moveTo>
                    <a:lnTo>
                      <a:pt x="0" y="1900"/>
                    </a:lnTo>
                    <a:lnTo>
                      <a:pt x="7062" y="8836"/>
                    </a:lnTo>
                    <a:lnTo>
                      <a:pt x="8931" y="6967"/>
                    </a:lnTo>
                    <a:lnTo>
                      <a:pt x="1869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5"/>
              <p:cNvSpPr/>
              <p:nvPr/>
            </p:nvSpPr>
            <p:spPr>
              <a:xfrm>
                <a:off x="3723300" y="2923575"/>
                <a:ext cx="158375" cy="254175"/>
              </a:xfrm>
              <a:custGeom>
                <a:rect b="b" l="l" r="r" t="t"/>
                <a:pathLst>
                  <a:path extrusionOk="0" h="10167" w="6335">
                    <a:moveTo>
                      <a:pt x="2439" y="1"/>
                    </a:moveTo>
                    <a:lnTo>
                      <a:pt x="0" y="1046"/>
                    </a:lnTo>
                    <a:lnTo>
                      <a:pt x="3927" y="10167"/>
                    </a:lnTo>
                    <a:lnTo>
                      <a:pt x="6334" y="9121"/>
                    </a:lnTo>
                    <a:lnTo>
                      <a:pt x="2439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5"/>
              <p:cNvSpPr/>
              <p:nvPr/>
            </p:nvSpPr>
            <p:spPr>
              <a:xfrm>
                <a:off x="3107325" y="2742275"/>
                <a:ext cx="254975" cy="154425"/>
              </a:xfrm>
              <a:custGeom>
                <a:rect b="b" l="l" r="r" t="t"/>
                <a:pathLst>
                  <a:path extrusionOk="0" h="6177" w="10199">
                    <a:moveTo>
                      <a:pt x="9185" y="1"/>
                    </a:moveTo>
                    <a:lnTo>
                      <a:pt x="1" y="3706"/>
                    </a:lnTo>
                    <a:lnTo>
                      <a:pt x="982" y="6176"/>
                    </a:lnTo>
                    <a:lnTo>
                      <a:pt x="10198" y="2439"/>
                    </a:lnTo>
                    <a:lnTo>
                      <a:pt x="9185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5"/>
              <p:cNvSpPr/>
              <p:nvPr/>
            </p:nvSpPr>
            <p:spPr>
              <a:xfrm>
                <a:off x="3215800" y="2848375"/>
                <a:ext cx="223300" cy="220900"/>
              </a:xfrm>
              <a:custGeom>
                <a:rect b="b" l="l" r="r" t="t"/>
                <a:pathLst>
                  <a:path extrusionOk="0" h="8836" w="8932">
                    <a:moveTo>
                      <a:pt x="7063" y="0"/>
                    </a:moveTo>
                    <a:lnTo>
                      <a:pt x="0" y="6967"/>
                    </a:lnTo>
                    <a:lnTo>
                      <a:pt x="1869" y="8836"/>
                    </a:lnTo>
                    <a:lnTo>
                      <a:pt x="8931" y="1900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5"/>
              <p:cNvSpPr/>
              <p:nvPr/>
            </p:nvSpPr>
            <p:spPr>
              <a:xfrm>
                <a:off x="3383650" y="2923575"/>
                <a:ext cx="158375" cy="254175"/>
              </a:xfrm>
              <a:custGeom>
                <a:rect b="b" l="l" r="r" t="t"/>
                <a:pathLst>
                  <a:path extrusionOk="0" h="10167" w="6335">
                    <a:moveTo>
                      <a:pt x="3896" y="1"/>
                    </a:moveTo>
                    <a:lnTo>
                      <a:pt x="0" y="9121"/>
                    </a:lnTo>
                    <a:lnTo>
                      <a:pt x="2407" y="10167"/>
                    </a:lnTo>
                    <a:lnTo>
                      <a:pt x="6334" y="1046"/>
                    </a:lnTo>
                    <a:lnTo>
                      <a:pt x="3896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5"/>
              <p:cNvSpPr/>
              <p:nvPr/>
            </p:nvSpPr>
            <p:spPr>
              <a:xfrm>
                <a:off x="3596625" y="2962375"/>
                <a:ext cx="66525" cy="247825"/>
              </a:xfrm>
              <a:custGeom>
                <a:rect b="b" l="l" r="r" t="t"/>
                <a:pathLst>
                  <a:path extrusionOk="0" h="9913" w="2661">
                    <a:moveTo>
                      <a:pt x="0" y="1"/>
                    </a:moveTo>
                    <a:lnTo>
                      <a:pt x="0" y="9913"/>
                    </a:lnTo>
                    <a:lnTo>
                      <a:pt x="2660" y="9913"/>
                    </a:lnTo>
                    <a:lnTo>
                      <a:pt x="2660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3936275" y="2624325"/>
                <a:ext cx="247825" cy="65725"/>
              </a:xfrm>
              <a:custGeom>
                <a:rect b="b" l="l" r="r" t="t"/>
                <a:pathLst>
                  <a:path extrusionOk="0" h="2629" w="9913">
                    <a:moveTo>
                      <a:pt x="0" y="0"/>
                    </a:moveTo>
                    <a:lnTo>
                      <a:pt x="0" y="2629"/>
                    </a:lnTo>
                    <a:lnTo>
                      <a:pt x="9913" y="2629"/>
                    </a:lnTo>
                    <a:lnTo>
                      <a:pt x="9913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3079625" y="2624325"/>
                <a:ext cx="247825" cy="65725"/>
              </a:xfrm>
              <a:custGeom>
                <a:rect b="b" l="l" r="r" t="t"/>
                <a:pathLst>
                  <a:path extrusionOk="0" h="2629" w="9913">
                    <a:moveTo>
                      <a:pt x="0" y="0"/>
                    </a:moveTo>
                    <a:lnTo>
                      <a:pt x="0" y="2629"/>
                    </a:lnTo>
                    <a:lnTo>
                      <a:pt x="9913" y="2629"/>
                    </a:lnTo>
                    <a:lnTo>
                      <a:pt x="9913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1" name="Google Shape;361;p5"/>
          <p:cNvGrpSpPr/>
          <p:nvPr/>
        </p:nvGrpSpPr>
        <p:grpSpPr>
          <a:xfrm>
            <a:off x="5184138" y="2824961"/>
            <a:ext cx="794940" cy="796074"/>
            <a:chOff x="1126498" y="1572523"/>
            <a:chExt cx="921243" cy="922556"/>
          </a:xfrm>
        </p:grpSpPr>
        <p:sp>
          <p:nvSpPr>
            <p:cNvPr id="362" name="Google Shape;362;p5"/>
            <p:cNvSpPr/>
            <p:nvPr/>
          </p:nvSpPr>
          <p:spPr>
            <a:xfrm>
              <a:off x="1278275" y="1724950"/>
              <a:ext cx="617700" cy="617700"/>
            </a:xfrm>
            <a:prstGeom prst="ellipse">
              <a:avLst/>
            </a:prstGeom>
            <a:solidFill>
              <a:srgbClr val="FAED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3" name="Google Shape;363;p5"/>
            <p:cNvGrpSpPr/>
            <p:nvPr/>
          </p:nvGrpSpPr>
          <p:grpSpPr>
            <a:xfrm>
              <a:off x="1126498" y="1572523"/>
              <a:ext cx="921243" cy="922556"/>
              <a:chOff x="3079625" y="2104150"/>
              <a:chExt cx="1104475" cy="1106050"/>
            </a:xfrm>
          </p:grpSpPr>
          <p:sp>
            <p:nvSpPr>
              <p:cNvPr id="364" name="Google Shape;364;p5"/>
              <p:cNvSpPr/>
              <p:nvPr/>
            </p:nvSpPr>
            <p:spPr>
              <a:xfrm>
                <a:off x="3596625" y="2104150"/>
                <a:ext cx="66525" cy="247825"/>
              </a:xfrm>
              <a:custGeom>
                <a:rect b="b" l="l" r="r" t="t"/>
                <a:pathLst>
                  <a:path extrusionOk="0" h="9913" w="2661">
                    <a:moveTo>
                      <a:pt x="0" y="1"/>
                    </a:moveTo>
                    <a:lnTo>
                      <a:pt x="0" y="9913"/>
                    </a:lnTo>
                    <a:lnTo>
                      <a:pt x="2660" y="9913"/>
                    </a:lnTo>
                    <a:lnTo>
                      <a:pt x="2660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3107325" y="2418475"/>
                <a:ext cx="254975" cy="154400"/>
              </a:xfrm>
              <a:custGeom>
                <a:rect b="b" l="l" r="r" t="t"/>
                <a:pathLst>
                  <a:path extrusionOk="0" h="6176" w="10199">
                    <a:moveTo>
                      <a:pt x="1014" y="0"/>
                    </a:moveTo>
                    <a:lnTo>
                      <a:pt x="1" y="2439"/>
                    </a:lnTo>
                    <a:lnTo>
                      <a:pt x="9185" y="6176"/>
                    </a:lnTo>
                    <a:lnTo>
                      <a:pt x="10198" y="3705"/>
                    </a:lnTo>
                    <a:lnTo>
                      <a:pt x="1014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3215800" y="2245075"/>
                <a:ext cx="223300" cy="220925"/>
              </a:xfrm>
              <a:custGeom>
                <a:rect b="b" l="l" r="r" t="t"/>
                <a:pathLst>
                  <a:path extrusionOk="0" h="8837" w="8932">
                    <a:moveTo>
                      <a:pt x="1869" y="1"/>
                    </a:moveTo>
                    <a:lnTo>
                      <a:pt x="0" y="1869"/>
                    </a:lnTo>
                    <a:lnTo>
                      <a:pt x="7063" y="8836"/>
                    </a:lnTo>
                    <a:lnTo>
                      <a:pt x="8931" y="6968"/>
                    </a:lnTo>
                    <a:lnTo>
                      <a:pt x="1869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383650" y="2137400"/>
                <a:ext cx="158375" cy="253375"/>
              </a:xfrm>
              <a:custGeom>
                <a:rect b="b" l="l" r="r" t="t"/>
                <a:pathLst>
                  <a:path extrusionOk="0" h="10135" w="6335">
                    <a:moveTo>
                      <a:pt x="2407" y="1"/>
                    </a:moveTo>
                    <a:lnTo>
                      <a:pt x="0" y="1014"/>
                    </a:lnTo>
                    <a:lnTo>
                      <a:pt x="3896" y="10135"/>
                    </a:lnTo>
                    <a:lnTo>
                      <a:pt x="6334" y="9090"/>
                    </a:lnTo>
                    <a:lnTo>
                      <a:pt x="2407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3903025" y="2418475"/>
                <a:ext cx="254950" cy="154400"/>
              </a:xfrm>
              <a:custGeom>
                <a:rect b="b" l="l" r="r" t="t"/>
                <a:pathLst>
                  <a:path extrusionOk="0" h="6176" w="10198">
                    <a:moveTo>
                      <a:pt x="9184" y="0"/>
                    </a:moveTo>
                    <a:lnTo>
                      <a:pt x="0" y="3705"/>
                    </a:lnTo>
                    <a:lnTo>
                      <a:pt x="1014" y="6176"/>
                    </a:lnTo>
                    <a:lnTo>
                      <a:pt x="10198" y="2439"/>
                    </a:lnTo>
                    <a:lnTo>
                      <a:pt x="9184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3826225" y="2245075"/>
                <a:ext cx="223275" cy="220925"/>
              </a:xfrm>
              <a:custGeom>
                <a:rect b="b" l="l" r="r" t="t"/>
                <a:pathLst>
                  <a:path extrusionOk="0" h="8837" w="8931">
                    <a:moveTo>
                      <a:pt x="7062" y="1"/>
                    </a:moveTo>
                    <a:lnTo>
                      <a:pt x="0" y="6968"/>
                    </a:lnTo>
                    <a:lnTo>
                      <a:pt x="1869" y="8836"/>
                    </a:lnTo>
                    <a:lnTo>
                      <a:pt x="8931" y="1901"/>
                    </a:lnTo>
                    <a:lnTo>
                      <a:pt x="7062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3723300" y="2137400"/>
                <a:ext cx="158375" cy="253375"/>
              </a:xfrm>
              <a:custGeom>
                <a:rect b="b" l="l" r="r" t="t"/>
                <a:pathLst>
                  <a:path extrusionOk="0" h="10135" w="6335">
                    <a:moveTo>
                      <a:pt x="3896" y="1"/>
                    </a:moveTo>
                    <a:lnTo>
                      <a:pt x="0" y="9090"/>
                    </a:lnTo>
                    <a:lnTo>
                      <a:pt x="2439" y="10135"/>
                    </a:lnTo>
                    <a:lnTo>
                      <a:pt x="6334" y="1014"/>
                    </a:lnTo>
                    <a:lnTo>
                      <a:pt x="3896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3903025" y="2741500"/>
                <a:ext cx="254950" cy="154400"/>
              </a:xfrm>
              <a:custGeom>
                <a:rect b="b" l="l" r="r" t="t"/>
                <a:pathLst>
                  <a:path extrusionOk="0" h="6176" w="10198">
                    <a:moveTo>
                      <a:pt x="982" y="0"/>
                    </a:moveTo>
                    <a:lnTo>
                      <a:pt x="0" y="2470"/>
                    </a:lnTo>
                    <a:lnTo>
                      <a:pt x="9184" y="6175"/>
                    </a:lnTo>
                    <a:lnTo>
                      <a:pt x="10198" y="3737"/>
                    </a:lnTo>
                    <a:lnTo>
                      <a:pt x="982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3826225" y="2848375"/>
                <a:ext cx="223275" cy="220900"/>
              </a:xfrm>
              <a:custGeom>
                <a:rect b="b" l="l" r="r" t="t"/>
                <a:pathLst>
                  <a:path extrusionOk="0" h="8836" w="8931">
                    <a:moveTo>
                      <a:pt x="1869" y="0"/>
                    </a:moveTo>
                    <a:lnTo>
                      <a:pt x="0" y="1900"/>
                    </a:lnTo>
                    <a:lnTo>
                      <a:pt x="7062" y="8836"/>
                    </a:lnTo>
                    <a:lnTo>
                      <a:pt x="8931" y="6967"/>
                    </a:lnTo>
                    <a:lnTo>
                      <a:pt x="1869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3723300" y="2923575"/>
                <a:ext cx="158375" cy="254175"/>
              </a:xfrm>
              <a:custGeom>
                <a:rect b="b" l="l" r="r" t="t"/>
                <a:pathLst>
                  <a:path extrusionOk="0" h="10167" w="6335">
                    <a:moveTo>
                      <a:pt x="2439" y="1"/>
                    </a:moveTo>
                    <a:lnTo>
                      <a:pt x="0" y="1046"/>
                    </a:lnTo>
                    <a:lnTo>
                      <a:pt x="3927" y="10167"/>
                    </a:lnTo>
                    <a:lnTo>
                      <a:pt x="6334" y="9121"/>
                    </a:lnTo>
                    <a:lnTo>
                      <a:pt x="2439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3107325" y="2742275"/>
                <a:ext cx="254975" cy="154425"/>
              </a:xfrm>
              <a:custGeom>
                <a:rect b="b" l="l" r="r" t="t"/>
                <a:pathLst>
                  <a:path extrusionOk="0" h="6177" w="10199">
                    <a:moveTo>
                      <a:pt x="9185" y="1"/>
                    </a:moveTo>
                    <a:lnTo>
                      <a:pt x="1" y="3706"/>
                    </a:lnTo>
                    <a:lnTo>
                      <a:pt x="982" y="6176"/>
                    </a:lnTo>
                    <a:lnTo>
                      <a:pt x="10198" y="2439"/>
                    </a:lnTo>
                    <a:lnTo>
                      <a:pt x="9185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3215800" y="2848375"/>
                <a:ext cx="223300" cy="220900"/>
              </a:xfrm>
              <a:custGeom>
                <a:rect b="b" l="l" r="r" t="t"/>
                <a:pathLst>
                  <a:path extrusionOk="0" h="8836" w="8932">
                    <a:moveTo>
                      <a:pt x="7063" y="0"/>
                    </a:moveTo>
                    <a:lnTo>
                      <a:pt x="0" y="6967"/>
                    </a:lnTo>
                    <a:lnTo>
                      <a:pt x="1869" y="8836"/>
                    </a:lnTo>
                    <a:lnTo>
                      <a:pt x="8931" y="1900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3383650" y="2923575"/>
                <a:ext cx="158375" cy="254175"/>
              </a:xfrm>
              <a:custGeom>
                <a:rect b="b" l="l" r="r" t="t"/>
                <a:pathLst>
                  <a:path extrusionOk="0" h="10167" w="6335">
                    <a:moveTo>
                      <a:pt x="3896" y="1"/>
                    </a:moveTo>
                    <a:lnTo>
                      <a:pt x="0" y="9121"/>
                    </a:lnTo>
                    <a:lnTo>
                      <a:pt x="2407" y="10167"/>
                    </a:lnTo>
                    <a:lnTo>
                      <a:pt x="6334" y="1046"/>
                    </a:lnTo>
                    <a:lnTo>
                      <a:pt x="3896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3596625" y="2962375"/>
                <a:ext cx="66525" cy="247825"/>
              </a:xfrm>
              <a:custGeom>
                <a:rect b="b" l="l" r="r" t="t"/>
                <a:pathLst>
                  <a:path extrusionOk="0" h="9913" w="2661">
                    <a:moveTo>
                      <a:pt x="0" y="1"/>
                    </a:moveTo>
                    <a:lnTo>
                      <a:pt x="0" y="9913"/>
                    </a:lnTo>
                    <a:lnTo>
                      <a:pt x="2660" y="9913"/>
                    </a:lnTo>
                    <a:lnTo>
                      <a:pt x="2660" y="1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3936275" y="2624325"/>
                <a:ext cx="247825" cy="65725"/>
              </a:xfrm>
              <a:custGeom>
                <a:rect b="b" l="l" r="r" t="t"/>
                <a:pathLst>
                  <a:path extrusionOk="0" h="2629" w="9913">
                    <a:moveTo>
                      <a:pt x="0" y="0"/>
                    </a:moveTo>
                    <a:lnTo>
                      <a:pt x="0" y="2629"/>
                    </a:lnTo>
                    <a:lnTo>
                      <a:pt x="9913" y="2629"/>
                    </a:lnTo>
                    <a:lnTo>
                      <a:pt x="9913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3079625" y="2624325"/>
                <a:ext cx="247825" cy="65725"/>
              </a:xfrm>
              <a:custGeom>
                <a:rect b="b" l="l" r="r" t="t"/>
                <a:pathLst>
                  <a:path extrusionOk="0" h="2629" w="9913">
                    <a:moveTo>
                      <a:pt x="0" y="0"/>
                    </a:moveTo>
                    <a:lnTo>
                      <a:pt x="0" y="2629"/>
                    </a:lnTo>
                    <a:lnTo>
                      <a:pt x="9913" y="2629"/>
                    </a:lnTo>
                    <a:lnTo>
                      <a:pt x="9913" y="0"/>
                    </a:lnTo>
                    <a:close/>
                  </a:path>
                </a:pathLst>
              </a:custGeom>
              <a:solidFill>
                <a:srgbClr val="3B57CF"/>
              </a:solidFill>
              <a:ln cap="flat" cmpd="sng" w="28575">
                <a:solidFill>
                  <a:srgbClr val="FAEDD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0" name="Google Shape;380;p5"/>
          <p:cNvSpPr/>
          <p:nvPr/>
        </p:nvSpPr>
        <p:spPr>
          <a:xfrm>
            <a:off x="2913350" y="3746188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5"/>
          <p:cNvSpPr txBox="1"/>
          <p:nvPr/>
        </p:nvSpPr>
        <p:spPr>
          <a:xfrm>
            <a:off x="2961638" y="3715150"/>
            <a:ext cx="1243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rPr>
              <a:t>Seguro</a:t>
            </a:r>
            <a:endParaRPr b="1" i="0" sz="1500" u="none" cap="none" strike="noStrike">
              <a:solidFill>
                <a:srgbClr val="3B57C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2" name="Google Shape;382;p5"/>
          <p:cNvSpPr/>
          <p:nvPr/>
        </p:nvSpPr>
        <p:spPr>
          <a:xfrm>
            <a:off x="6909513" y="1846575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"/>
          <p:cNvSpPr txBox="1"/>
          <p:nvPr/>
        </p:nvSpPr>
        <p:spPr>
          <a:xfrm>
            <a:off x="6994013" y="1846575"/>
            <a:ext cx="1243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rPr>
              <a:t>Anuncio</a:t>
            </a:r>
            <a:endParaRPr b="1" i="0" sz="1500" u="none" cap="none" strike="noStrike">
              <a:solidFill>
                <a:srgbClr val="3B57C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4" name="Google Shape;384;p5"/>
          <p:cNvSpPr txBox="1"/>
          <p:nvPr/>
        </p:nvSpPr>
        <p:spPr>
          <a:xfrm>
            <a:off x="1187925" y="2824888"/>
            <a:ext cx="7950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ABE0C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b="0" i="0" sz="2500" u="none" cap="none" strike="noStrike">
              <a:solidFill>
                <a:srgbClr val="FABE0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5" name="Google Shape;385;p5"/>
          <p:cNvSpPr txBox="1"/>
          <p:nvPr/>
        </p:nvSpPr>
        <p:spPr>
          <a:xfrm>
            <a:off x="3186038" y="2824888"/>
            <a:ext cx="7950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ABE0C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b="0" i="0" sz="2500" u="none" cap="none" strike="noStrike">
              <a:solidFill>
                <a:srgbClr val="FABE0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6" name="Google Shape;386;p5"/>
          <p:cNvSpPr txBox="1"/>
          <p:nvPr/>
        </p:nvSpPr>
        <p:spPr>
          <a:xfrm>
            <a:off x="5184125" y="2824888"/>
            <a:ext cx="7950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ABE0C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 b="0" i="0" sz="2500" u="none" cap="none" strike="noStrike">
              <a:solidFill>
                <a:srgbClr val="FABE0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7" name="Google Shape;387;p5"/>
          <p:cNvSpPr txBox="1"/>
          <p:nvPr/>
        </p:nvSpPr>
        <p:spPr>
          <a:xfrm>
            <a:off x="7182200" y="2824888"/>
            <a:ext cx="7950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ABE0C"/>
                </a:solidFill>
                <a:latin typeface="Nunito Sans"/>
                <a:ea typeface="Nunito Sans"/>
                <a:cs typeface="Nunito Sans"/>
                <a:sym typeface="Nunito Sans"/>
              </a:rPr>
              <a:t>4</a:t>
            </a:r>
            <a:endParaRPr b="0" i="0" sz="2500" u="none" cap="none" strike="noStrike">
              <a:solidFill>
                <a:srgbClr val="FABE0C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8" name="Google Shape;388;p5"/>
          <p:cNvSpPr txBox="1"/>
          <p:nvPr>
            <p:ph type="title"/>
          </p:nvPr>
        </p:nvSpPr>
        <p:spPr>
          <a:xfrm>
            <a:off x="1687050" y="269400"/>
            <a:ext cx="57699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LA APLICACIÓN</a:t>
            </a:r>
            <a:endParaRPr/>
          </a:p>
        </p:txBody>
      </p:sp>
      <p:sp>
        <p:nvSpPr>
          <p:cNvPr id="389" name="Google Shape;389;p5"/>
          <p:cNvSpPr/>
          <p:nvPr/>
        </p:nvSpPr>
        <p:spPr>
          <a:xfrm>
            <a:off x="4935563" y="1846550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"/>
          <p:cNvSpPr/>
          <p:nvPr/>
        </p:nvSpPr>
        <p:spPr>
          <a:xfrm>
            <a:off x="915275" y="3746250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"/>
          <p:cNvSpPr/>
          <p:nvPr/>
        </p:nvSpPr>
        <p:spPr>
          <a:xfrm>
            <a:off x="2961625" y="1846550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"/>
          <p:cNvSpPr/>
          <p:nvPr/>
        </p:nvSpPr>
        <p:spPr>
          <a:xfrm>
            <a:off x="4911413" y="3715150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"/>
          <p:cNvSpPr txBox="1"/>
          <p:nvPr/>
        </p:nvSpPr>
        <p:spPr>
          <a:xfrm>
            <a:off x="750563" y="3725838"/>
            <a:ext cx="166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"/>
          <p:cNvSpPr txBox="1"/>
          <p:nvPr/>
        </p:nvSpPr>
        <p:spPr>
          <a:xfrm>
            <a:off x="3018988" y="1846550"/>
            <a:ext cx="1243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rPr>
              <a:t>Cupón</a:t>
            </a:r>
            <a:endParaRPr b="1" i="0" sz="1500" u="none" cap="none" strike="noStrike">
              <a:solidFill>
                <a:srgbClr val="3B57C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5" name="Google Shape;395;p5"/>
          <p:cNvSpPr txBox="1"/>
          <p:nvPr/>
        </p:nvSpPr>
        <p:spPr>
          <a:xfrm>
            <a:off x="4959713" y="1846550"/>
            <a:ext cx="1243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rPr>
              <a:t>Viaje</a:t>
            </a:r>
            <a:endParaRPr b="1" i="0" sz="1500" u="none" cap="none" strike="noStrike">
              <a:solidFill>
                <a:srgbClr val="3B57C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6" name="Google Shape;396;p5"/>
          <p:cNvSpPr txBox="1"/>
          <p:nvPr/>
        </p:nvSpPr>
        <p:spPr>
          <a:xfrm>
            <a:off x="5001963" y="3715150"/>
            <a:ext cx="1243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rPr>
              <a:t>Reserva</a:t>
            </a:r>
            <a:endParaRPr b="1" i="0" sz="1500" u="none" cap="none" strike="noStrike">
              <a:solidFill>
                <a:srgbClr val="3B57C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97" name="Google Shape;3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"/>
          <p:cNvSpPr/>
          <p:nvPr/>
        </p:nvSpPr>
        <p:spPr>
          <a:xfrm>
            <a:off x="7042288" y="3746250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"/>
          <p:cNvSpPr txBox="1"/>
          <p:nvPr/>
        </p:nvSpPr>
        <p:spPr>
          <a:xfrm>
            <a:off x="7090588" y="3715150"/>
            <a:ext cx="1243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rPr>
              <a:t>Valoracion</a:t>
            </a:r>
            <a:endParaRPr b="1" i="0" sz="1500" u="none" cap="none" strike="noStrike">
              <a:solidFill>
                <a:srgbClr val="3B57C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"/>
          <p:cNvSpPr/>
          <p:nvPr/>
        </p:nvSpPr>
        <p:spPr>
          <a:xfrm>
            <a:off x="334422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"/>
          <p:cNvSpPr/>
          <p:nvPr/>
        </p:nvSpPr>
        <p:spPr>
          <a:xfrm>
            <a:off x="3601664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"/>
          <p:cNvSpPr/>
          <p:nvPr/>
        </p:nvSpPr>
        <p:spPr>
          <a:xfrm>
            <a:off x="3859103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"/>
          <p:cNvSpPr/>
          <p:nvPr/>
        </p:nvSpPr>
        <p:spPr>
          <a:xfrm>
            <a:off x="4116542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"/>
          <p:cNvSpPr/>
          <p:nvPr/>
        </p:nvSpPr>
        <p:spPr>
          <a:xfrm>
            <a:off x="4373980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"/>
          <p:cNvSpPr/>
          <p:nvPr/>
        </p:nvSpPr>
        <p:spPr>
          <a:xfrm>
            <a:off x="4631419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"/>
          <p:cNvSpPr/>
          <p:nvPr/>
        </p:nvSpPr>
        <p:spPr>
          <a:xfrm>
            <a:off x="4888858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"/>
          <p:cNvSpPr/>
          <p:nvPr/>
        </p:nvSpPr>
        <p:spPr>
          <a:xfrm>
            <a:off x="5146297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6"/>
          <p:cNvSpPr/>
          <p:nvPr/>
        </p:nvSpPr>
        <p:spPr>
          <a:xfrm>
            <a:off x="5403736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"/>
          <p:cNvSpPr/>
          <p:nvPr/>
        </p:nvSpPr>
        <p:spPr>
          <a:xfrm>
            <a:off x="566117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"/>
          <p:cNvSpPr txBox="1"/>
          <p:nvPr>
            <p:ph type="title"/>
          </p:nvPr>
        </p:nvSpPr>
        <p:spPr>
          <a:xfrm>
            <a:off x="1404150" y="-39450"/>
            <a:ext cx="63357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FUNCIONALIDAD</a:t>
            </a:r>
            <a:endParaRPr/>
          </a:p>
        </p:txBody>
      </p:sp>
      <p:pic>
        <p:nvPicPr>
          <p:cNvPr id="415" name="Google Shape;4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225" y="897204"/>
            <a:ext cx="3214000" cy="409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42325" y="1337275"/>
            <a:ext cx="3672237" cy="36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"/>
          <p:cNvSpPr/>
          <p:nvPr/>
        </p:nvSpPr>
        <p:spPr>
          <a:xfrm>
            <a:off x="334422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7"/>
          <p:cNvSpPr/>
          <p:nvPr/>
        </p:nvSpPr>
        <p:spPr>
          <a:xfrm>
            <a:off x="3601664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"/>
          <p:cNvSpPr/>
          <p:nvPr/>
        </p:nvSpPr>
        <p:spPr>
          <a:xfrm>
            <a:off x="3859103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7"/>
          <p:cNvSpPr/>
          <p:nvPr/>
        </p:nvSpPr>
        <p:spPr>
          <a:xfrm>
            <a:off x="4116542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"/>
          <p:cNvSpPr/>
          <p:nvPr/>
        </p:nvSpPr>
        <p:spPr>
          <a:xfrm>
            <a:off x="4373980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"/>
          <p:cNvSpPr/>
          <p:nvPr/>
        </p:nvSpPr>
        <p:spPr>
          <a:xfrm>
            <a:off x="4631419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7"/>
          <p:cNvSpPr/>
          <p:nvPr/>
        </p:nvSpPr>
        <p:spPr>
          <a:xfrm>
            <a:off x="4888858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7"/>
          <p:cNvSpPr/>
          <p:nvPr/>
        </p:nvSpPr>
        <p:spPr>
          <a:xfrm>
            <a:off x="5146297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7"/>
          <p:cNvSpPr/>
          <p:nvPr/>
        </p:nvSpPr>
        <p:spPr>
          <a:xfrm>
            <a:off x="5403736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7"/>
          <p:cNvSpPr/>
          <p:nvPr/>
        </p:nvSpPr>
        <p:spPr>
          <a:xfrm>
            <a:off x="566117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7"/>
          <p:cNvSpPr txBox="1"/>
          <p:nvPr>
            <p:ph type="title"/>
          </p:nvPr>
        </p:nvSpPr>
        <p:spPr>
          <a:xfrm>
            <a:off x="1404150" y="-39450"/>
            <a:ext cx="63357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FUNCIONALIDAD</a:t>
            </a:r>
            <a:endParaRPr/>
          </a:p>
        </p:txBody>
      </p:sp>
      <p:pic>
        <p:nvPicPr>
          <p:cNvPr id="433" name="Google Shape;4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276" y="1221275"/>
            <a:ext cx="2655422" cy="376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7300" y="1073550"/>
            <a:ext cx="2547190" cy="39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"/>
          <p:cNvSpPr/>
          <p:nvPr/>
        </p:nvSpPr>
        <p:spPr>
          <a:xfrm>
            <a:off x="334422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8"/>
          <p:cNvSpPr/>
          <p:nvPr/>
        </p:nvSpPr>
        <p:spPr>
          <a:xfrm>
            <a:off x="3601664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8"/>
          <p:cNvSpPr/>
          <p:nvPr/>
        </p:nvSpPr>
        <p:spPr>
          <a:xfrm>
            <a:off x="3859103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8"/>
          <p:cNvSpPr/>
          <p:nvPr/>
        </p:nvSpPr>
        <p:spPr>
          <a:xfrm>
            <a:off x="4116542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8"/>
          <p:cNvSpPr/>
          <p:nvPr/>
        </p:nvSpPr>
        <p:spPr>
          <a:xfrm>
            <a:off x="4373980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8"/>
          <p:cNvSpPr/>
          <p:nvPr/>
        </p:nvSpPr>
        <p:spPr>
          <a:xfrm>
            <a:off x="4631419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8"/>
          <p:cNvSpPr/>
          <p:nvPr/>
        </p:nvSpPr>
        <p:spPr>
          <a:xfrm>
            <a:off x="4888858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8"/>
          <p:cNvSpPr/>
          <p:nvPr/>
        </p:nvSpPr>
        <p:spPr>
          <a:xfrm>
            <a:off x="5146297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8"/>
          <p:cNvSpPr/>
          <p:nvPr/>
        </p:nvSpPr>
        <p:spPr>
          <a:xfrm>
            <a:off x="5403736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8"/>
          <p:cNvSpPr/>
          <p:nvPr/>
        </p:nvSpPr>
        <p:spPr>
          <a:xfrm>
            <a:off x="566117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8"/>
          <p:cNvSpPr txBox="1"/>
          <p:nvPr>
            <p:ph type="title"/>
          </p:nvPr>
        </p:nvSpPr>
        <p:spPr>
          <a:xfrm>
            <a:off x="1404150" y="-39450"/>
            <a:ext cx="63357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FUNCIONALIDAD</a:t>
            </a:r>
            <a:endParaRPr/>
          </a:p>
        </p:txBody>
      </p:sp>
      <p:pic>
        <p:nvPicPr>
          <p:cNvPr id="451" name="Google Shape;4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25" y="1785650"/>
            <a:ext cx="7924349" cy="322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8"/>
          <p:cNvSpPr/>
          <p:nvPr/>
        </p:nvSpPr>
        <p:spPr>
          <a:xfrm>
            <a:off x="3901800" y="1232738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8"/>
          <p:cNvSpPr txBox="1"/>
          <p:nvPr/>
        </p:nvSpPr>
        <p:spPr>
          <a:xfrm>
            <a:off x="3950088" y="1213713"/>
            <a:ext cx="1243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rPr>
              <a:t>Inicio</a:t>
            </a:r>
            <a:endParaRPr b="1" i="0" sz="1500" u="none" cap="none" strike="noStrike">
              <a:solidFill>
                <a:srgbClr val="3B57C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DD9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dbcae65a1b_0_4"/>
          <p:cNvSpPr/>
          <p:nvPr/>
        </p:nvSpPr>
        <p:spPr>
          <a:xfrm>
            <a:off x="334422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dbcae65a1b_0_4"/>
          <p:cNvSpPr/>
          <p:nvPr/>
        </p:nvSpPr>
        <p:spPr>
          <a:xfrm>
            <a:off x="3601664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dbcae65a1b_0_4"/>
          <p:cNvSpPr/>
          <p:nvPr/>
        </p:nvSpPr>
        <p:spPr>
          <a:xfrm>
            <a:off x="3859103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dbcae65a1b_0_4"/>
          <p:cNvSpPr/>
          <p:nvPr/>
        </p:nvSpPr>
        <p:spPr>
          <a:xfrm>
            <a:off x="4116542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dbcae65a1b_0_4"/>
          <p:cNvSpPr/>
          <p:nvPr/>
        </p:nvSpPr>
        <p:spPr>
          <a:xfrm>
            <a:off x="4373980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dbcae65a1b_0_4"/>
          <p:cNvSpPr/>
          <p:nvPr/>
        </p:nvSpPr>
        <p:spPr>
          <a:xfrm>
            <a:off x="4631419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dbcae65a1b_0_4"/>
          <p:cNvSpPr/>
          <p:nvPr/>
        </p:nvSpPr>
        <p:spPr>
          <a:xfrm>
            <a:off x="4888858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dbcae65a1b_0_4"/>
          <p:cNvSpPr/>
          <p:nvPr/>
        </p:nvSpPr>
        <p:spPr>
          <a:xfrm>
            <a:off x="5146297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dbcae65a1b_0_4"/>
          <p:cNvSpPr/>
          <p:nvPr/>
        </p:nvSpPr>
        <p:spPr>
          <a:xfrm>
            <a:off x="5403736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dbcae65a1b_0_4"/>
          <p:cNvSpPr/>
          <p:nvPr/>
        </p:nvSpPr>
        <p:spPr>
          <a:xfrm>
            <a:off x="5661175" y="897200"/>
            <a:ext cx="138600" cy="138300"/>
          </a:xfrm>
          <a:prstGeom prst="ellipse">
            <a:avLst/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dbcae65a1b_0_4"/>
          <p:cNvSpPr txBox="1"/>
          <p:nvPr>
            <p:ph type="title"/>
          </p:nvPr>
        </p:nvSpPr>
        <p:spPr>
          <a:xfrm>
            <a:off x="1404150" y="-39450"/>
            <a:ext cx="63357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FUNCIONALIDAD</a:t>
            </a:r>
            <a:endParaRPr/>
          </a:p>
        </p:txBody>
      </p:sp>
      <p:pic>
        <p:nvPicPr>
          <p:cNvPr id="470" name="Google Shape;470;gdbcae65a1b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9900" y="0"/>
            <a:ext cx="1034100" cy="10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dbcae65a1b_0_4"/>
          <p:cNvSpPr/>
          <p:nvPr/>
        </p:nvSpPr>
        <p:spPr>
          <a:xfrm>
            <a:off x="3901800" y="1232738"/>
            <a:ext cx="1340400" cy="374700"/>
          </a:xfrm>
          <a:prstGeom prst="roundRect">
            <a:avLst>
              <a:gd fmla="val 50000" name="adj"/>
            </a:avLst>
          </a:prstGeom>
          <a:solidFill>
            <a:srgbClr val="FABE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dbcae65a1b_0_4"/>
          <p:cNvSpPr txBox="1"/>
          <p:nvPr/>
        </p:nvSpPr>
        <p:spPr>
          <a:xfrm>
            <a:off x="3950088" y="1213713"/>
            <a:ext cx="12438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" sz="1500">
                <a:solidFill>
                  <a:srgbClr val="3B57CF"/>
                </a:solidFill>
                <a:latin typeface="Nunito Sans"/>
                <a:ea typeface="Nunito Sans"/>
                <a:cs typeface="Nunito Sans"/>
                <a:sym typeface="Nunito Sans"/>
              </a:rPr>
              <a:t>Viaje</a:t>
            </a:r>
            <a:endParaRPr b="1" i="0" sz="1500" u="none" cap="none" strike="noStrike">
              <a:solidFill>
                <a:srgbClr val="3B57C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473" name="Google Shape;473;gdbcae65a1b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22463"/>
            <a:ext cx="8839200" cy="2149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edy for Everyone by Slidesgo">
  <a:themeElements>
    <a:clrScheme name="Simple Light">
      <a:dk1>
        <a:srgbClr val="3B57CF"/>
      </a:dk1>
      <a:lt1>
        <a:srgbClr val="FABE0C"/>
      </a:lt1>
      <a:dk2>
        <a:srgbClr val="3B57CF"/>
      </a:dk2>
      <a:lt2>
        <a:srgbClr val="FABE0C"/>
      </a:lt2>
      <a:accent1>
        <a:srgbClr val="3B57CF"/>
      </a:accent1>
      <a:accent2>
        <a:srgbClr val="FABE0C"/>
      </a:accent2>
      <a:accent3>
        <a:srgbClr val="3B57CF"/>
      </a:accent3>
      <a:accent4>
        <a:srgbClr val="FABE0C"/>
      </a:accent4>
      <a:accent5>
        <a:srgbClr val="3B57CF"/>
      </a:accent5>
      <a:accent6>
        <a:srgbClr val="FABE0C"/>
      </a:accent6>
      <a:hlink>
        <a:srgbClr val="3B57C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