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 Black"/>
      <p:bold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Source Code Pro"/>
      <p:regular r:id="rId23"/>
      <p:bold r:id="rId24"/>
      <p:italic r:id="rId25"/>
      <p:boldItalic r:id="rId26"/>
    </p:embeddedFont>
    <p:embeddedFont>
      <p:font typeface="Source Code Pro Black"/>
      <p:bold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hMBFAW0eCKE20E4nl5iOpFJ/9U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CodePro-boldItalic.fntdata"/><Relationship Id="rId25" Type="http://schemas.openxmlformats.org/officeDocument/2006/relationships/font" Target="fonts/SourceCodePro-italic.fntdata"/><Relationship Id="rId28" Type="http://schemas.openxmlformats.org/officeDocument/2006/relationships/font" Target="fonts/SourceCodeProBlack-boldItalic.fntdata"/><Relationship Id="rId27" Type="http://schemas.openxmlformats.org/officeDocument/2006/relationships/font" Target="fonts/SourceCodeProBlack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Black-bold.fntdata"/><Relationship Id="rId16" Type="http://schemas.openxmlformats.org/officeDocument/2006/relationships/slide" Target="slides/slide12.xml"/><Relationship Id="rId19" Type="http://schemas.openxmlformats.org/officeDocument/2006/relationships/font" Target="fonts/Roboto-regular.fntdata"/><Relationship Id="rId18" Type="http://schemas.openxmlformats.org/officeDocument/2006/relationships/font" Target="fonts/RobotoBlack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5"/>
          <p:cNvSpPr txBox="1"/>
          <p:nvPr>
            <p:ph type="ctrTitle"/>
          </p:nvPr>
        </p:nvSpPr>
        <p:spPr>
          <a:xfrm>
            <a:off x="902375" y="867300"/>
            <a:ext cx="3838500" cy="26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" type="subTitle"/>
          </p:nvPr>
        </p:nvSpPr>
        <p:spPr>
          <a:xfrm>
            <a:off x="902375" y="3707647"/>
            <a:ext cx="28053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/>
          <p:nvPr>
            <p:ph type="title"/>
          </p:nvPr>
        </p:nvSpPr>
        <p:spPr>
          <a:xfrm>
            <a:off x="5350675" y="539500"/>
            <a:ext cx="3080400" cy="25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5" name="Google Shape;55;p24"/>
          <p:cNvSpPr/>
          <p:nvPr/>
        </p:nvSpPr>
        <p:spPr>
          <a:xfrm>
            <a:off x="0" y="0"/>
            <a:ext cx="243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5"/>
          <p:cNvSpPr txBox="1"/>
          <p:nvPr>
            <p:ph hasCustomPrompt="1" type="title"/>
          </p:nvPr>
        </p:nvSpPr>
        <p:spPr>
          <a:xfrm>
            <a:off x="713225" y="788250"/>
            <a:ext cx="77175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58" name="Google Shape;58;p25"/>
          <p:cNvSpPr txBox="1"/>
          <p:nvPr>
            <p:ph idx="1" type="subTitle"/>
          </p:nvPr>
        </p:nvSpPr>
        <p:spPr>
          <a:xfrm>
            <a:off x="2039538" y="1886137"/>
            <a:ext cx="50742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7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2" name="Google Shape;62;p27"/>
          <p:cNvSpPr txBox="1"/>
          <p:nvPr>
            <p:ph idx="1" type="subTitle"/>
          </p:nvPr>
        </p:nvSpPr>
        <p:spPr>
          <a:xfrm>
            <a:off x="1388900" y="1963624"/>
            <a:ext cx="15054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3" name="Google Shape;63;p27"/>
          <p:cNvSpPr txBox="1"/>
          <p:nvPr>
            <p:ph idx="2" type="subTitle"/>
          </p:nvPr>
        </p:nvSpPr>
        <p:spPr>
          <a:xfrm>
            <a:off x="1388900" y="1592825"/>
            <a:ext cx="15054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4" name="Google Shape;64;p27"/>
          <p:cNvSpPr txBox="1"/>
          <p:nvPr>
            <p:ph idx="3" type="subTitle"/>
          </p:nvPr>
        </p:nvSpPr>
        <p:spPr>
          <a:xfrm>
            <a:off x="4192925" y="1963624"/>
            <a:ext cx="15054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5" name="Google Shape;65;p27"/>
          <p:cNvSpPr txBox="1"/>
          <p:nvPr>
            <p:ph idx="4" type="subTitle"/>
          </p:nvPr>
        </p:nvSpPr>
        <p:spPr>
          <a:xfrm>
            <a:off x="4192925" y="1592825"/>
            <a:ext cx="15054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6" name="Google Shape;66;p27"/>
          <p:cNvSpPr txBox="1"/>
          <p:nvPr>
            <p:ph idx="5" type="subTitle"/>
          </p:nvPr>
        </p:nvSpPr>
        <p:spPr>
          <a:xfrm>
            <a:off x="6925475" y="1963624"/>
            <a:ext cx="15054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7" name="Google Shape;67;p27"/>
          <p:cNvSpPr txBox="1"/>
          <p:nvPr>
            <p:ph idx="6" type="subTitle"/>
          </p:nvPr>
        </p:nvSpPr>
        <p:spPr>
          <a:xfrm>
            <a:off x="6925475" y="1592825"/>
            <a:ext cx="15054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8" name="Google Shape;68;p27"/>
          <p:cNvSpPr txBox="1"/>
          <p:nvPr>
            <p:ph idx="7" type="subTitle"/>
          </p:nvPr>
        </p:nvSpPr>
        <p:spPr>
          <a:xfrm>
            <a:off x="1388900" y="3767275"/>
            <a:ext cx="15054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9" name="Google Shape;69;p27"/>
          <p:cNvSpPr txBox="1"/>
          <p:nvPr>
            <p:ph idx="8" type="subTitle"/>
          </p:nvPr>
        </p:nvSpPr>
        <p:spPr>
          <a:xfrm>
            <a:off x="1388900" y="3389276"/>
            <a:ext cx="15054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0" name="Google Shape;70;p27"/>
          <p:cNvSpPr txBox="1"/>
          <p:nvPr>
            <p:ph idx="9" type="subTitle"/>
          </p:nvPr>
        </p:nvSpPr>
        <p:spPr>
          <a:xfrm>
            <a:off x="4192925" y="3767275"/>
            <a:ext cx="15054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1" name="Google Shape;71;p27"/>
          <p:cNvSpPr txBox="1"/>
          <p:nvPr>
            <p:ph idx="13" type="subTitle"/>
          </p:nvPr>
        </p:nvSpPr>
        <p:spPr>
          <a:xfrm>
            <a:off x="4192925" y="3389276"/>
            <a:ext cx="15054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2" name="Google Shape;72;p27"/>
          <p:cNvSpPr txBox="1"/>
          <p:nvPr>
            <p:ph idx="14" type="subTitle"/>
          </p:nvPr>
        </p:nvSpPr>
        <p:spPr>
          <a:xfrm>
            <a:off x="6925475" y="3767274"/>
            <a:ext cx="15054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3" name="Google Shape;73;p27"/>
          <p:cNvSpPr txBox="1"/>
          <p:nvPr>
            <p:ph idx="15" type="subTitle"/>
          </p:nvPr>
        </p:nvSpPr>
        <p:spPr>
          <a:xfrm>
            <a:off x="6925475" y="3389275"/>
            <a:ext cx="15054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4" name="Google Shape;74;p27"/>
          <p:cNvSpPr/>
          <p:nvPr/>
        </p:nvSpPr>
        <p:spPr>
          <a:xfrm>
            <a:off x="-25" y="4926300"/>
            <a:ext cx="9144000" cy="21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8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" type="subTitle"/>
          </p:nvPr>
        </p:nvSpPr>
        <p:spPr>
          <a:xfrm>
            <a:off x="1684013" y="2099150"/>
            <a:ext cx="1742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8" name="Google Shape;78;p28"/>
          <p:cNvSpPr txBox="1"/>
          <p:nvPr>
            <p:ph idx="2" type="subTitle"/>
          </p:nvPr>
        </p:nvSpPr>
        <p:spPr>
          <a:xfrm>
            <a:off x="1578713" y="1458600"/>
            <a:ext cx="19533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9" name="Google Shape;79;p28"/>
          <p:cNvSpPr txBox="1"/>
          <p:nvPr>
            <p:ph idx="3" type="subTitle"/>
          </p:nvPr>
        </p:nvSpPr>
        <p:spPr>
          <a:xfrm>
            <a:off x="4108938" y="2099150"/>
            <a:ext cx="1742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28"/>
          <p:cNvSpPr txBox="1"/>
          <p:nvPr>
            <p:ph idx="4" type="subTitle"/>
          </p:nvPr>
        </p:nvSpPr>
        <p:spPr>
          <a:xfrm>
            <a:off x="4003638" y="1458650"/>
            <a:ext cx="19533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1" name="Google Shape;81;p28"/>
          <p:cNvSpPr txBox="1"/>
          <p:nvPr>
            <p:ph idx="5" type="subTitle"/>
          </p:nvPr>
        </p:nvSpPr>
        <p:spPr>
          <a:xfrm>
            <a:off x="6533863" y="2099150"/>
            <a:ext cx="1742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2" name="Google Shape;82;p28"/>
          <p:cNvSpPr txBox="1"/>
          <p:nvPr>
            <p:ph idx="6" type="subTitle"/>
          </p:nvPr>
        </p:nvSpPr>
        <p:spPr>
          <a:xfrm>
            <a:off x="6428563" y="1458650"/>
            <a:ext cx="19533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9"/>
          <p:cNvSpPr/>
          <p:nvPr/>
        </p:nvSpPr>
        <p:spPr>
          <a:xfrm>
            <a:off x="5991175" y="2663528"/>
            <a:ext cx="2439600" cy="1942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9"/>
          <p:cNvSpPr/>
          <p:nvPr/>
        </p:nvSpPr>
        <p:spPr>
          <a:xfrm>
            <a:off x="3316979" y="537175"/>
            <a:ext cx="2439600" cy="1942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9"/>
          <p:cNvSpPr/>
          <p:nvPr/>
        </p:nvSpPr>
        <p:spPr>
          <a:xfrm>
            <a:off x="5991175" y="537175"/>
            <a:ext cx="2439600" cy="1942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9"/>
          <p:cNvSpPr/>
          <p:nvPr/>
        </p:nvSpPr>
        <p:spPr>
          <a:xfrm>
            <a:off x="3316979" y="2663528"/>
            <a:ext cx="2439600" cy="194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9"/>
          <p:cNvSpPr txBox="1"/>
          <p:nvPr>
            <p:ph type="title"/>
          </p:nvPr>
        </p:nvSpPr>
        <p:spPr>
          <a:xfrm>
            <a:off x="713225" y="1939438"/>
            <a:ext cx="2624400" cy="12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9" name="Google Shape;89;p29"/>
          <p:cNvSpPr txBox="1"/>
          <p:nvPr>
            <p:ph idx="1" type="subTitle"/>
          </p:nvPr>
        </p:nvSpPr>
        <p:spPr>
          <a:xfrm>
            <a:off x="6100806" y="1724271"/>
            <a:ext cx="22203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0" name="Google Shape;90;p29"/>
          <p:cNvSpPr txBox="1"/>
          <p:nvPr>
            <p:ph idx="2" type="subTitle"/>
          </p:nvPr>
        </p:nvSpPr>
        <p:spPr>
          <a:xfrm>
            <a:off x="6032057" y="783100"/>
            <a:ext cx="23577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1" name="Google Shape;91;p29"/>
          <p:cNvSpPr txBox="1"/>
          <p:nvPr>
            <p:ph idx="3" type="subTitle"/>
          </p:nvPr>
        </p:nvSpPr>
        <p:spPr>
          <a:xfrm>
            <a:off x="3426610" y="3840861"/>
            <a:ext cx="22206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2" name="Google Shape;92;p29"/>
          <p:cNvSpPr txBox="1"/>
          <p:nvPr>
            <p:ph idx="4" type="subTitle"/>
          </p:nvPr>
        </p:nvSpPr>
        <p:spPr>
          <a:xfrm>
            <a:off x="3357849" y="2893140"/>
            <a:ext cx="2358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3" name="Google Shape;93;p29"/>
          <p:cNvSpPr txBox="1"/>
          <p:nvPr>
            <p:ph idx="5" type="subTitle"/>
          </p:nvPr>
        </p:nvSpPr>
        <p:spPr>
          <a:xfrm>
            <a:off x="6100816" y="3840861"/>
            <a:ext cx="22203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4" name="Google Shape;94;p29"/>
          <p:cNvSpPr txBox="1"/>
          <p:nvPr>
            <p:ph idx="6" type="subTitle"/>
          </p:nvPr>
        </p:nvSpPr>
        <p:spPr>
          <a:xfrm>
            <a:off x="6032057" y="2893140"/>
            <a:ext cx="23577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5" name="Google Shape;95;p29"/>
          <p:cNvSpPr txBox="1"/>
          <p:nvPr>
            <p:ph idx="7" type="subTitle"/>
          </p:nvPr>
        </p:nvSpPr>
        <p:spPr>
          <a:xfrm>
            <a:off x="3426599" y="1724271"/>
            <a:ext cx="22206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6" name="Google Shape;96;p29"/>
          <p:cNvSpPr txBox="1"/>
          <p:nvPr>
            <p:ph idx="8" type="subTitle"/>
          </p:nvPr>
        </p:nvSpPr>
        <p:spPr>
          <a:xfrm>
            <a:off x="3357849" y="783100"/>
            <a:ext cx="2358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-column text left">
  <p:cSld name="CUSTOM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0"/>
          <p:cNvSpPr txBox="1"/>
          <p:nvPr>
            <p:ph idx="1" type="subTitle"/>
          </p:nvPr>
        </p:nvSpPr>
        <p:spPr>
          <a:xfrm>
            <a:off x="713225" y="2103783"/>
            <a:ext cx="3723000" cy="1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9" name="Google Shape;99;p30"/>
          <p:cNvSpPr txBox="1"/>
          <p:nvPr>
            <p:ph type="title"/>
          </p:nvPr>
        </p:nvSpPr>
        <p:spPr>
          <a:xfrm>
            <a:off x="713225" y="565375"/>
            <a:ext cx="3790800" cy="13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0" name="Google Shape;100;p30"/>
          <p:cNvSpPr/>
          <p:nvPr/>
        </p:nvSpPr>
        <p:spPr>
          <a:xfrm>
            <a:off x="-25" y="4934100"/>
            <a:ext cx="9144000" cy="20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-column text right">
  <p:cSld name="CUSTOM_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1"/>
          <p:cNvSpPr txBox="1"/>
          <p:nvPr>
            <p:ph idx="1" type="subTitle"/>
          </p:nvPr>
        </p:nvSpPr>
        <p:spPr>
          <a:xfrm>
            <a:off x="5502175" y="3355050"/>
            <a:ext cx="2928600" cy="9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3" name="Google Shape;103;p31"/>
          <p:cNvSpPr txBox="1"/>
          <p:nvPr>
            <p:ph type="title"/>
          </p:nvPr>
        </p:nvSpPr>
        <p:spPr>
          <a:xfrm>
            <a:off x="5003925" y="909325"/>
            <a:ext cx="3426900" cy="23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4" name="Google Shape;104;p31"/>
          <p:cNvSpPr/>
          <p:nvPr/>
        </p:nvSpPr>
        <p:spPr>
          <a:xfrm>
            <a:off x="-25" y="4934100"/>
            <a:ext cx="9144000" cy="2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>
            <p:ph type="title"/>
          </p:nvPr>
        </p:nvSpPr>
        <p:spPr>
          <a:xfrm>
            <a:off x="2334300" y="563150"/>
            <a:ext cx="4475400" cy="9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7" name="Google Shape;107;p32"/>
          <p:cNvSpPr txBox="1"/>
          <p:nvPr>
            <p:ph idx="1" type="subTitle"/>
          </p:nvPr>
        </p:nvSpPr>
        <p:spPr>
          <a:xfrm>
            <a:off x="2334675" y="2236925"/>
            <a:ext cx="4475400" cy="9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8" name="Google Shape;108;p32"/>
          <p:cNvSpPr txBox="1"/>
          <p:nvPr>
            <p:ph idx="2" type="subTitle"/>
          </p:nvPr>
        </p:nvSpPr>
        <p:spPr>
          <a:xfrm>
            <a:off x="2945550" y="1530900"/>
            <a:ext cx="32529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9" name="Google Shape;109;p32"/>
          <p:cNvSpPr txBox="1"/>
          <p:nvPr/>
        </p:nvSpPr>
        <p:spPr>
          <a:xfrm>
            <a:off x="1705775" y="3722550"/>
            <a:ext cx="5732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accen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i="0" lang="en" sz="1200" u="none" cap="none" strike="noStrike">
                <a:solidFill>
                  <a:schemeClr val="accen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i="0" lang="en" sz="1200" u="none" cap="none" strike="noStrike">
                <a:solidFill>
                  <a:schemeClr val="accen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i="0" lang="en" sz="12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" sz="12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and illustrations by</a:t>
            </a:r>
            <a:r>
              <a:rPr b="1" i="0" lang="en" sz="12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Stories</a:t>
            </a:r>
            <a:endParaRPr b="1" i="0" sz="1200" u="none" cap="none" strike="noStrik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32"/>
          <p:cNvSpPr/>
          <p:nvPr/>
        </p:nvSpPr>
        <p:spPr>
          <a:xfrm flipH="1">
            <a:off x="7669929" y="1707348"/>
            <a:ext cx="1013700" cy="675900"/>
          </a:xfrm>
          <a:prstGeom prst="wedgeRoundRectCallout">
            <a:avLst>
              <a:gd fmla="val -12417" name="adj1"/>
              <a:gd fmla="val 75161" name="adj2"/>
              <a:gd fmla="val 0" name="adj3"/>
            </a:avLst>
          </a:prstGeom>
          <a:noFill/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2"/>
          <p:cNvSpPr/>
          <p:nvPr/>
        </p:nvSpPr>
        <p:spPr>
          <a:xfrm>
            <a:off x="7631290" y="2611349"/>
            <a:ext cx="563700" cy="376200"/>
          </a:xfrm>
          <a:prstGeom prst="wedgeRoundRectCallout">
            <a:avLst>
              <a:gd fmla="val -14431" name="adj1"/>
              <a:gd fmla="val 79287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2"/>
          <p:cNvSpPr/>
          <p:nvPr/>
        </p:nvSpPr>
        <p:spPr>
          <a:xfrm flipH="1">
            <a:off x="823197" y="2140897"/>
            <a:ext cx="920100" cy="613500"/>
          </a:xfrm>
          <a:prstGeom prst="wedgeRoundRectCallout">
            <a:avLst>
              <a:gd fmla="val -12417" name="adj1"/>
              <a:gd fmla="val 75161" name="adj2"/>
              <a:gd fmla="val 0" name="adj3"/>
            </a:avLst>
          </a:prstGeom>
          <a:noFill/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2"/>
          <p:cNvSpPr/>
          <p:nvPr/>
        </p:nvSpPr>
        <p:spPr>
          <a:xfrm>
            <a:off x="460323" y="1464351"/>
            <a:ext cx="753600" cy="502800"/>
          </a:xfrm>
          <a:prstGeom prst="wedgeRoundRectCallout">
            <a:avLst>
              <a:gd fmla="val -14431" name="adj1"/>
              <a:gd fmla="val 79287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2"/>
          <p:cNvSpPr/>
          <p:nvPr/>
        </p:nvSpPr>
        <p:spPr>
          <a:xfrm>
            <a:off x="-25" y="4934100"/>
            <a:ext cx="9144000" cy="20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two columns 2">
  <p:cSld name="CUSTOM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3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7" name="Google Shape;117;p33"/>
          <p:cNvSpPr txBox="1"/>
          <p:nvPr>
            <p:ph idx="1" type="body"/>
          </p:nvPr>
        </p:nvSpPr>
        <p:spPr>
          <a:xfrm>
            <a:off x="713225" y="1294404"/>
            <a:ext cx="6499800" cy="28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118" name="Google Shape;118;p33"/>
          <p:cNvSpPr txBox="1"/>
          <p:nvPr>
            <p:ph idx="2" type="body"/>
          </p:nvPr>
        </p:nvSpPr>
        <p:spPr>
          <a:xfrm>
            <a:off x="4741675" y="1380650"/>
            <a:ext cx="3689100" cy="28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body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 txBox="1"/>
          <p:nvPr>
            <p:ph type="title"/>
          </p:nvPr>
        </p:nvSpPr>
        <p:spPr>
          <a:xfrm>
            <a:off x="1098000" y="875375"/>
            <a:ext cx="3075900" cy="13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" name="Google Shape;16;p17"/>
          <p:cNvSpPr txBox="1"/>
          <p:nvPr>
            <p:ph idx="1" type="subTitle"/>
          </p:nvPr>
        </p:nvSpPr>
        <p:spPr>
          <a:xfrm>
            <a:off x="1098000" y="2205275"/>
            <a:ext cx="30759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" name="Google Shape;17;p17"/>
          <p:cNvSpPr/>
          <p:nvPr/>
        </p:nvSpPr>
        <p:spPr>
          <a:xfrm>
            <a:off x="0" y="4926300"/>
            <a:ext cx="9144000" cy="21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 txBox="1"/>
          <p:nvPr>
            <p:ph idx="1" type="subTitle"/>
          </p:nvPr>
        </p:nvSpPr>
        <p:spPr>
          <a:xfrm>
            <a:off x="713225" y="2526750"/>
            <a:ext cx="2574600" cy="14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0" name="Google Shape;20;p18"/>
          <p:cNvSpPr txBox="1"/>
          <p:nvPr>
            <p:ph type="title"/>
          </p:nvPr>
        </p:nvSpPr>
        <p:spPr>
          <a:xfrm>
            <a:off x="713225" y="1196850"/>
            <a:ext cx="2928600" cy="13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" name="Google Shape;21;p18"/>
          <p:cNvSpPr/>
          <p:nvPr/>
        </p:nvSpPr>
        <p:spPr>
          <a:xfrm>
            <a:off x="-25" y="4934100"/>
            <a:ext cx="9144000" cy="20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2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/>
          <p:nvPr>
            <p:ph type="title"/>
          </p:nvPr>
        </p:nvSpPr>
        <p:spPr>
          <a:xfrm>
            <a:off x="3366150" y="539500"/>
            <a:ext cx="24117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2" type="title"/>
          </p:nvPr>
        </p:nvSpPr>
        <p:spPr>
          <a:xfrm>
            <a:off x="744713" y="1934363"/>
            <a:ext cx="5805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" name="Google Shape;25;p19"/>
          <p:cNvSpPr txBox="1"/>
          <p:nvPr>
            <p:ph idx="1" type="subTitle"/>
          </p:nvPr>
        </p:nvSpPr>
        <p:spPr>
          <a:xfrm>
            <a:off x="1381733" y="2193250"/>
            <a:ext cx="1577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3" type="subTitle"/>
          </p:nvPr>
        </p:nvSpPr>
        <p:spPr>
          <a:xfrm>
            <a:off x="1381767" y="1512600"/>
            <a:ext cx="1577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Google Shape;27;p19"/>
          <p:cNvSpPr txBox="1"/>
          <p:nvPr>
            <p:ph idx="4" type="title"/>
          </p:nvPr>
        </p:nvSpPr>
        <p:spPr>
          <a:xfrm>
            <a:off x="5063217" y="1934363"/>
            <a:ext cx="5805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" name="Google Shape;28;p19"/>
          <p:cNvSpPr txBox="1"/>
          <p:nvPr>
            <p:ph idx="5" type="subTitle"/>
          </p:nvPr>
        </p:nvSpPr>
        <p:spPr>
          <a:xfrm>
            <a:off x="5700230" y="2193250"/>
            <a:ext cx="1577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19"/>
          <p:cNvSpPr txBox="1"/>
          <p:nvPr>
            <p:ph idx="6" type="subTitle"/>
          </p:nvPr>
        </p:nvSpPr>
        <p:spPr>
          <a:xfrm>
            <a:off x="5700253" y="1512600"/>
            <a:ext cx="1577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Google Shape;30;p19"/>
          <p:cNvSpPr txBox="1"/>
          <p:nvPr>
            <p:ph idx="7" type="title"/>
          </p:nvPr>
        </p:nvSpPr>
        <p:spPr>
          <a:xfrm>
            <a:off x="744733" y="3704000"/>
            <a:ext cx="5805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" name="Google Shape;31;p19"/>
          <p:cNvSpPr txBox="1"/>
          <p:nvPr>
            <p:ph idx="8" type="subTitle"/>
          </p:nvPr>
        </p:nvSpPr>
        <p:spPr>
          <a:xfrm>
            <a:off x="1381740" y="3968075"/>
            <a:ext cx="1577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Google Shape;32;p19"/>
          <p:cNvSpPr txBox="1"/>
          <p:nvPr>
            <p:ph idx="9" type="subTitle"/>
          </p:nvPr>
        </p:nvSpPr>
        <p:spPr>
          <a:xfrm>
            <a:off x="1381751" y="3287300"/>
            <a:ext cx="1577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" name="Google Shape;33;p19"/>
          <p:cNvSpPr txBox="1"/>
          <p:nvPr>
            <p:ph idx="13" type="title"/>
          </p:nvPr>
        </p:nvSpPr>
        <p:spPr>
          <a:xfrm>
            <a:off x="5063237" y="3714388"/>
            <a:ext cx="5805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" name="Google Shape;34;p19"/>
          <p:cNvSpPr txBox="1"/>
          <p:nvPr>
            <p:ph idx="14" type="subTitle"/>
          </p:nvPr>
        </p:nvSpPr>
        <p:spPr>
          <a:xfrm>
            <a:off x="5700237" y="3968075"/>
            <a:ext cx="1577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" name="Google Shape;35;p19"/>
          <p:cNvSpPr txBox="1"/>
          <p:nvPr>
            <p:ph idx="15" type="subTitle"/>
          </p:nvPr>
        </p:nvSpPr>
        <p:spPr>
          <a:xfrm>
            <a:off x="5700237" y="3287300"/>
            <a:ext cx="1577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1170450" y="1960188"/>
            <a:ext cx="3118500" cy="11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" name="Google Shape;38;p20"/>
          <p:cNvSpPr txBox="1"/>
          <p:nvPr>
            <p:ph idx="2" type="title"/>
          </p:nvPr>
        </p:nvSpPr>
        <p:spPr>
          <a:xfrm>
            <a:off x="1170450" y="832334"/>
            <a:ext cx="20676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39" name="Google Shape;39;p20"/>
          <p:cNvSpPr txBox="1"/>
          <p:nvPr>
            <p:ph idx="1" type="subTitle"/>
          </p:nvPr>
        </p:nvSpPr>
        <p:spPr>
          <a:xfrm>
            <a:off x="1170450" y="3531125"/>
            <a:ext cx="29601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20"/>
          <p:cNvSpPr/>
          <p:nvPr/>
        </p:nvSpPr>
        <p:spPr>
          <a:xfrm>
            <a:off x="0" y="0"/>
            <a:ext cx="243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type="title"/>
          </p:nvPr>
        </p:nvSpPr>
        <p:spPr>
          <a:xfrm>
            <a:off x="764813" y="2500875"/>
            <a:ext cx="3130200" cy="12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" type="subTitle"/>
          </p:nvPr>
        </p:nvSpPr>
        <p:spPr>
          <a:xfrm>
            <a:off x="764838" y="3777350"/>
            <a:ext cx="31302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4" name="Google Shape;44;p21"/>
          <p:cNvSpPr txBox="1"/>
          <p:nvPr>
            <p:ph idx="2" type="subTitle"/>
          </p:nvPr>
        </p:nvSpPr>
        <p:spPr>
          <a:xfrm>
            <a:off x="5401387" y="3777350"/>
            <a:ext cx="31302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5" name="Google Shape;45;p21"/>
          <p:cNvSpPr txBox="1"/>
          <p:nvPr>
            <p:ph idx="3" type="title"/>
          </p:nvPr>
        </p:nvSpPr>
        <p:spPr>
          <a:xfrm>
            <a:off x="5401387" y="2500875"/>
            <a:ext cx="3130200" cy="12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6" name="Google Shape;46;p21"/>
          <p:cNvSpPr/>
          <p:nvPr/>
        </p:nvSpPr>
        <p:spPr>
          <a:xfrm>
            <a:off x="0" y="0"/>
            <a:ext cx="9144000" cy="2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2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/>
          <p:nvPr/>
        </p:nvSpPr>
        <p:spPr>
          <a:xfrm>
            <a:off x="1075003" y="2073837"/>
            <a:ext cx="7151544" cy="2383938"/>
          </a:xfrm>
          <a:prstGeom prst="flowChartTerminator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3"/>
          <p:cNvSpPr txBox="1"/>
          <p:nvPr>
            <p:ph type="title"/>
          </p:nvPr>
        </p:nvSpPr>
        <p:spPr>
          <a:xfrm>
            <a:off x="2750863" y="3761075"/>
            <a:ext cx="3799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" name="Google Shape;52;p23"/>
          <p:cNvSpPr txBox="1"/>
          <p:nvPr>
            <p:ph idx="1" type="subTitle"/>
          </p:nvPr>
        </p:nvSpPr>
        <p:spPr>
          <a:xfrm>
            <a:off x="1787550" y="2498075"/>
            <a:ext cx="5568900" cy="12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b="0" i="0" sz="3600" u="none" cap="none" strike="noStrik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b="0" i="0" sz="3600" u="none" cap="none" strike="noStrik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b="0" i="0" sz="3600" u="none" cap="none" strike="noStrik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b="0" i="0" sz="3600" u="none" cap="none" strike="noStrik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b="0" i="0" sz="3600" u="none" cap="none" strike="noStrik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b="0" i="0" sz="3600" u="none" cap="none" strike="noStrik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b="0" i="0" sz="3600" u="none" cap="none" strike="noStrik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b="0" i="0" sz="3600" u="none" cap="none" strike="noStrik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b="0" i="0" sz="3600" u="none" cap="none" strike="noStrik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b="0" i="0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b="0" i="0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  <a:defRPr b="0" i="0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b="0" i="0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b="0" i="0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  <a:defRPr b="0" i="0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b="0" i="0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b="0" i="0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  <a:defRPr b="0" i="0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"/>
          <p:cNvSpPr/>
          <p:nvPr/>
        </p:nvSpPr>
        <p:spPr>
          <a:xfrm>
            <a:off x="5331525" y="1068100"/>
            <a:ext cx="3088800" cy="2481300"/>
          </a:xfrm>
          <a:prstGeom prst="roundRect">
            <a:avLst>
              <a:gd fmla="val 16667" name="adj"/>
            </a:avLst>
          </a:prstGeom>
          <a:solidFill>
            <a:srgbClr val="545E66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 txBox="1"/>
          <p:nvPr>
            <p:ph type="ctrTitle"/>
          </p:nvPr>
        </p:nvSpPr>
        <p:spPr>
          <a:xfrm>
            <a:off x="367225" y="1534300"/>
            <a:ext cx="4550100" cy="10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UPOSports</a:t>
            </a:r>
            <a:endParaRPr/>
          </a:p>
        </p:txBody>
      </p:sp>
      <p:sp>
        <p:nvSpPr>
          <p:cNvPr id="125" name="Google Shape;125;p1"/>
          <p:cNvSpPr txBox="1"/>
          <p:nvPr>
            <p:ph idx="1" type="subTitle"/>
          </p:nvPr>
        </p:nvSpPr>
        <p:spPr>
          <a:xfrm>
            <a:off x="1233475" y="2830550"/>
            <a:ext cx="28176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chemeClr val="dk2"/>
                </a:solidFill>
              </a:rPr>
              <a:t>Manuel Molina Fuentes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chemeClr val="dk2"/>
                </a:solidFill>
              </a:rPr>
              <a:t>Adrián Gil Gamboa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chemeClr val="dk2"/>
                </a:solidFill>
              </a:rPr>
              <a:t>Javier Giménez Figueroa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26" name="Google Shape;12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5588" y="1068100"/>
            <a:ext cx="2381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1"/>
          <p:cNvSpPr txBox="1"/>
          <p:nvPr>
            <p:ph type="title"/>
          </p:nvPr>
        </p:nvSpPr>
        <p:spPr>
          <a:xfrm>
            <a:off x="3487000" y="0"/>
            <a:ext cx="24117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Recursos</a:t>
            </a:r>
            <a:endParaRPr/>
          </a:p>
        </p:txBody>
      </p:sp>
      <p:pic>
        <p:nvPicPr>
          <p:cNvPr id="425" name="Google Shape;42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6687" y="3596825"/>
            <a:ext cx="4875274" cy="1181100"/>
          </a:xfrm>
          <a:prstGeom prst="rect">
            <a:avLst/>
          </a:prstGeom>
          <a:noFill/>
          <a:ln>
            <a:noFill/>
          </a:ln>
          <a:effectLst>
            <a:outerShdw blurRad="242888" rotWithShape="0" algn="bl" dir="5400000" dist="180975">
              <a:srgbClr val="000000">
                <a:alpha val="49803"/>
              </a:srgbClr>
            </a:outerShdw>
          </a:effectLst>
        </p:spPr>
      </p:pic>
      <p:pic>
        <p:nvPicPr>
          <p:cNvPr id="426" name="Google Shape;42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175" y="1332378"/>
            <a:ext cx="4348045" cy="1181100"/>
          </a:xfrm>
          <a:prstGeom prst="rect">
            <a:avLst/>
          </a:prstGeom>
          <a:noFill/>
          <a:ln>
            <a:noFill/>
          </a:ln>
          <a:effectLst>
            <a:outerShdw blurRad="442913" rotWithShape="0" algn="bl" dir="5400000" dist="142875">
              <a:srgbClr val="000000">
                <a:alpha val="49803"/>
              </a:srgbClr>
            </a:outerShdw>
          </a:effectLst>
        </p:spPr>
      </p:pic>
      <p:sp>
        <p:nvSpPr>
          <p:cNvPr id="427" name="Google Shape;427;p11"/>
          <p:cNvSpPr txBox="1"/>
          <p:nvPr/>
        </p:nvSpPr>
        <p:spPr>
          <a:xfrm>
            <a:off x="1570000" y="1045275"/>
            <a:ext cx="154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Persistencia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8" name="Google Shape;428;p11"/>
          <p:cNvSpPr txBox="1"/>
          <p:nvPr/>
        </p:nvSpPr>
        <p:spPr>
          <a:xfrm>
            <a:off x="4874300" y="30128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Creación del portal web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2"/>
          <p:cNvSpPr txBox="1"/>
          <p:nvPr>
            <p:ph type="title"/>
          </p:nvPr>
        </p:nvSpPr>
        <p:spPr>
          <a:xfrm>
            <a:off x="3366150" y="539500"/>
            <a:ext cx="24117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Recursos</a:t>
            </a:r>
            <a:endParaRPr/>
          </a:p>
        </p:txBody>
      </p:sp>
      <p:pic>
        <p:nvPicPr>
          <p:cNvPr id="434" name="Google Shape;43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6775" y="2741252"/>
            <a:ext cx="5890449" cy="1514250"/>
          </a:xfrm>
          <a:prstGeom prst="rect">
            <a:avLst/>
          </a:prstGeom>
          <a:noFill/>
          <a:ln>
            <a:noFill/>
          </a:ln>
          <a:effectLst>
            <a:outerShdw blurRad="342900" rotWithShape="0" algn="bl" dir="5400000" dist="200025">
              <a:srgbClr val="000000">
                <a:alpha val="49803"/>
              </a:srgbClr>
            </a:outerShdw>
          </a:effectLst>
        </p:spPr>
      </p:pic>
      <p:sp>
        <p:nvSpPr>
          <p:cNvPr id="435" name="Google Shape;435;p12"/>
          <p:cNvSpPr txBox="1"/>
          <p:nvPr/>
        </p:nvSpPr>
        <p:spPr>
          <a:xfrm>
            <a:off x="3193200" y="1863700"/>
            <a:ext cx="27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espliegue del sistema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3"/>
          <p:cNvSpPr/>
          <p:nvPr/>
        </p:nvSpPr>
        <p:spPr>
          <a:xfrm>
            <a:off x="1656300" y="2746225"/>
            <a:ext cx="5831400" cy="6141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13"/>
          <p:cNvSpPr txBox="1"/>
          <p:nvPr>
            <p:ph type="title"/>
          </p:nvPr>
        </p:nvSpPr>
        <p:spPr>
          <a:xfrm>
            <a:off x="2334300" y="1711300"/>
            <a:ext cx="4475400" cy="9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¡Gracias!</a:t>
            </a:r>
            <a:endParaRPr/>
          </a:p>
        </p:txBody>
      </p:sp>
      <p:sp>
        <p:nvSpPr>
          <p:cNvPr id="442" name="Google Shape;442;p13"/>
          <p:cNvSpPr txBox="1"/>
          <p:nvPr>
            <p:ph idx="1" type="subTitle"/>
          </p:nvPr>
        </p:nvSpPr>
        <p:spPr>
          <a:xfrm>
            <a:off x="2334300" y="2824675"/>
            <a:ext cx="447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chemeClr val="lt1"/>
                </a:solidFill>
              </a:rPr>
              <a:t>A continuación… Pruebas de funcionamiento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 txBox="1"/>
          <p:nvPr>
            <p:ph type="title"/>
          </p:nvPr>
        </p:nvSpPr>
        <p:spPr>
          <a:xfrm>
            <a:off x="1004000" y="485925"/>
            <a:ext cx="3075900" cy="13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Sobre el proyecto</a:t>
            </a:r>
            <a:endParaRPr/>
          </a:p>
        </p:txBody>
      </p:sp>
      <p:grpSp>
        <p:nvGrpSpPr>
          <p:cNvPr id="132" name="Google Shape;132;p3"/>
          <p:cNvGrpSpPr/>
          <p:nvPr/>
        </p:nvGrpSpPr>
        <p:grpSpPr>
          <a:xfrm>
            <a:off x="4744985" y="4008678"/>
            <a:ext cx="307471" cy="920304"/>
            <a:chOff x="2844599" y="4119821"/>
            <a:chExt cx="341711" cy="1022787"/>
          </a:xfrm>
        </p:grpSpPr>
        <p:sp>
          <p:nvSpPr>
            <p:cNvPr id="133" name="Google Shape;133;p3"/>
            <p:cNvSpPr/>
            <p:nvPr/>
          </p:nvSpPr>
          <p:spPr>
            <a:xfrm>
              <a:off x="2844599" y="4119821"/>
              <a:ext cx="341711" cy="1022787"/>
            </a:xfrm>
            <a:custGeom>
              <a:rect b="b" l="l" r="r" t="t"/>
              <a:pathLst>
                <a:path extrusionOk="0" h="44933" w="15012">
                  <a:moveTo>
                    <a:pt x="1" y="0"/>
                  </a:moveTo>
                  <a:lnTo>
                    <a:pt x="1" y="44933"/>
                  </a:lnTo>
                  <a:lnTo>
                    <a:pt x="15011" y="44933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2844599" y="4119821"/>
              <a:ext cx="341711" cy="858784"/>
            </a:xfrm>
            <a:custGeom>
              <a:rect b="b" l="l" r="r" t="t"/>
              <a:pathLst>
                <a:path extrusionOk="0" h="37728" w="15012">
                  <a:moveTo>
                    <a:pt x="1" y="0"/>
                  </a:moveTo>
                  <a:lnTo>
                    <a:pt x="1" y="37727"/>
                  </a:lnTo>
                  <a:cubicBezTo>
                    <a:pt x="4771" y="35192"/>
                    <a:pt x="9808" y="33191"/>
                    <a:pt x="15011" y="31757"/>
                  </a:cubicBezTo>
                  <a:lnTo>
                    <a:pt x="150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844599" y="4843418"/>
              <a:ext cx="341711" cy="299190"/>
            </a:xfrm>
            <a:custGeom>
              <a:rect b="b" l="l" r="r" t="t"/>
              <a:pathLst>
                <a:path extrusionOk="0" h="13144" w="15012">
                  <a:moveTo>
                    <a:pt x="15011" y="1"/>
                  </a:moveTo>
                  <a:cubicBezTo>
                    <a:pt x="9808" y="1435"/>
                    <a:pt x="4771" y="3403"/>
                    <a:pt x="1" y="5972"/>
                  </a:cubicBezTo>
                  <a:lnTo>
                    <a:pt x="1" y="13144"/>
                  </a:lnTo>
                  <a:lnTo>
                    <a:pt x="15011" y="13144"/>
                  </a:lnTo>
                  <a:lnTo>
                    <a:pt x="15011" y="1"/>
                  </a:lnTo>
                  <a:close/>
                </a:path>
              </a:pathLst>
            </a:custGeom>
            <a:solidFill>
              <a:srgbClr val="3C4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" name="Google Shape;136;p3"/>
          <p:cNvGrpSpPr/>
          <p:nvPr/>
        </p:nvGrpSpPr>
        <p:grpSpPr>
          <a:xfrm>
            <a:off x="5206151" y="3928738"/>
            <a:ext cx="307471" cy="1000244"/>
            <a:chOff x="3357120" y="4030979"/>
            <a:chExt cx="341711" cy="1111629"/>
          </a:xfrm>
        </p:grpSpPr>
        <p:sp>
          <p:nvSpPr>
            <p:cNvPr id="137" name="Google Shape;137;p3"/>
            <p:cNvSpPr/>
            <p:nvPr/>
          </p:nvSpPr>
          <p:spPr>
            <a:xfrm>
              <a:off x="3357120" y="4030979"/>
              <a:ext cx="341711" cy="1111629"/>
            </a:xfrm>
            <a:custGeom>
              <a:rect b="b" l="l" r="r" t="t"/>
              <a:pathLst>
                <a:path extrusionOk="0" h="48836" w="15012">
                  <a:moveTo>
                    <a:pt x="1" y="1"/>
                  </a:moveTo>
                  <a:lnTo>
                    <a:pt x="1" y="48836"/>
                  </a:lnTo>
                  <a:lnTo>
                    <a:pt x="15011" y="48836"/>
                  </a:lnTo>
                  <a:lnTo>
                    <a:pt x="150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3357120" y="4778886"/>
              <a:ext cx="341711" cy="363722"/>
            </a:xfrm>
            <a:custGeom>
              <a:rect b="b" l="l" r="r" t="t"/>
              <a:pathLst>
                <a:path extrusionOk="0" h="15979" w="15012">
                  <a:moveTo>
                    <a:pt x="14144" y="0"/>
                  </a:moveTo>
                  <a:cubicBezTo>
                    <a:pt x="9374" y="0"/>
                    <a:pt x="4671" y="401"/>
                    <a:pt x="1" y="1168"/>
                  </a:cubicBezTo>
                  <a:lnTo>
                    <a:pt x="1" y="15979"/>
                  </a:lnTo>
                  <a:lnTo>
                    <a:pt x="15011" y="1597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" name="Google Shape;139;p3"/>
          <p:cNvGrpSpPr/>
          <p:nvPr/>
        </p:nvGrpSpPr>
        <p:grpSpPr>
          <a:xfrm>
            <a:off x="5667317" y="3696455"/>
            <a:ext cx="307471" cy="1232527"/>
            <a:chOff x="3869640" y="3772829"/>
            <a:chExt cx="341711" cy="1369779"/>
          </a:xfrm>
        </p:grpSpPr>
        <p:sp>
          <p:nvSpPr>
            <p:cNvPr id="140" name="Google Shape;140;p3"/>
            <p:cNvSpPr/>
            <p:nvPr/>
          </p:nvSpPr>
          <p:spPr>
            <a:xfrm>
              <a:off x="3869640" y="3772829"/>
              <a:ext cx="341711" cy="1369779"/>
            </a:xfrm>
            <a:custGeom>
              <a:rect b="b" l="l" r="r" t="t"/>
              <a:pathLst>
                <a:path extrusionOk="0" h="60177" w="15012">
                  <a:moveTo>
                    <a:pt x="1" y="0"/>
                  </a:moveTo>
                  <a:lnTo>
                    <a:pt x="1" y="60177"/>
                  </a:lnTo>
                  <a:lnTo>
                    <a:pt x="15011" y="60177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3869640" y="3772829"/>
              <a:ext cx="341711" cy="1037970"/>
            </a:xfrm>
            <a:custGeom>
              <a:rect b="b" l="l" r="r" t="t"/>
              <a:pathLst>
                <a:path extrusionOk="0" h="45600" w="15012">
                  <a:moveTo>
                    <a:pt x="1" y="0"/>
                  </a:moveTo>
                  <a:lnTo>
                    <a:pt x="1" y="44432"/>
                  </a:lnTo>
                  <a:cubicBezTo>
                    <a:pt x="5538" y="44665"/>
                    <a:pt x="10441" y="45132"/>
                    <a:pt x="15011" y="45599"/>
                  </a:cubicBezTo>
                  <a:lnTo>
                    <a:pt x="150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3869640" y="4784190"/>
              <a:ext cx="341711" cy="358418"/>
            </a:xfrm>
            <a:custGeom>
              <a:rect b="b" l="l" r="r" t="t"/>
              <a:pathLst>
                <a:path extrusionOk="0" h="15746" w="15012">
                  <a:moveTo>
                    <a:pt x="1" y="1"/>
                  </a:moveTo>
                  <a:lnTo>
                    <a:pt x="1" y="15746"/>
                  </a:lnTo>
                  <a:lnTo>
                    <a:pt x="15011" y="15746"/>
                  </a:lnTo>
                  <a:lnTo>
                    <a:pt x="15011" y="1168"/>
                  </a:lnTo>
                  <a:cubicBezTo>
                    <a:pt x="10441" y="701"/>
                    <a:pt x="5538" y="234"/>
                    <a:pt x="1" y="1"/>
                  </a:cubicBezTo>
                  <a:close/>
                </a:path>
              </a:pathLst>
            </a:custGeom>
            <a:solidFill>
              <a:srgbClr val="3C4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3"/>
          <p:cNvGrpSpPr/>
          <p:nvPr/>
        </p:nvGrpSpPr>
        <p:grpSpPr>
          <a:xfrm>
            <a:off x="6128483" y="3818751"/>
            <a:ext cx="307471" cy="1110231"/>
            <a:chOff x="4382161" y="3908744"/>
            <a:chExt cx="341711" cy="1233864"/>
          </a:xfrm>
        </p:grpSpPr>
        <p:sp>
          <p:nvSpPr>
            <p:cNvPr id="144" name="Google Shape;144;p3"/>
            <p:cNvSpPr/>
            <p:nvPr/>
          </p:nvSpPr>
          <p:spPr>
            <a:xfrm>
              <a:off x="4382161" y="3908744"/>
              <a:ext cx="341711" cy="1233864"/>
            </a:xfrm>
            <a:custGeom>
              <a:rect b="b" l="l" r="r" t="t"/>
              <a:pathLst>
                <a:path extrusionOk="0" h="54206" w="15012">
                  <a:moveTo>
                    <a:pt x="1" y="0"/>
                  </a:moveTo>
                  <a:lnTo>
                    <a:pt x="1" y="54206"/>
                  </a:lnTo>
                  <a:lnTo>
                    <a:pt x="15011" y="54206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4382161" y="4827484"/>
              <a:ext cx="341711" cy="315124"/>
            </a:xfrm>
            <a:custGeom>
              <a:rect b="b" l="l" r="r" t="t"/>
              <a:pathLst>
                <a:path extrusionOk="0" h="13844" w="15012">
                  <a:moveTo>
                    <a:pt x="1" y="0"/>
                  </a:moveTo>
                  <a:lnTo>
                    <a:pt x="1" y="13844"/>
                  </a:lnTo>
                  <a:lnTo>
                    <a:pt x="15011" y="13844"/>
                  </a:lnTo>
                  <a:lnTo>
                    <a:pt x="15011" y="634"/>
                  </a:lnTo>
                  <a:cubicBezTo>
                    <a:pt x="14044" y="668"/>
                    <a:pt x="13143" y="668"/>
                    <a:pt x="12176" y="668"/>
                  </a:cubicBezTo>
                  <a:cubicBezTo>
                    <a:pt x="8107" y="668"/>
                    <a:pt x="4037" y="467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" name="Google Shape;146;p3"/>
          <p:cNvGrpSpPr/>
          <p:nvPr/>
        </p:nvGrpSpPr>
        <p:grpSpPr>
          <a:xfrm>
            <a:off x="6589649" y="3169686"/>
            <a:ext cx="307471" cy="1759296"/>
            <a:chOff x="4894681" y="3187400"/>
            <a:chExt cx="341711" cy="1955208"/>
          </a:xfrm>
        </p:grpSpPr>
        <p:sp>
          <p:nvSpPr>
            <p:cNvPr id="147" name="Google Shape;147;p3"/>
            <p:cNvSpPr/>
            <p:nvPr/>
          </p:nvSpPr>
          <p:spPr>
            <a:xfrm>
              <a:off x="4894681" y="3187400"/>
              <a:ext cx="341711" cy="1955208"/>
            </a:xfrm>
            <a:custGeom>
              <a:rect b="b" l="l" r="r" t="t"/>
              <a:pathLst>
                <a:path extrusionOk="0" h="85896" w="15012">
                  <a:moveTo>
                    <a:pt x="1" y="1"/>
                  </a:moveTo>
                  <a:lnTo>
                    <a:pt x="1" y="85896"/>
                  </a:lnTo>
                  <a:lnTo>
                    <a:pt x="15012" y="85896"/>
                  </a:lnTo>
                  <a:lnTo>
                    <a:pt x="1501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4894681" y="3187400"/>
              <a:ext cx="341711" cy="1639332"/>
            </a:xfrm>
            <a:custGeom>
              <a:rect b="b" l="l" r="r" t="t"/>
              <a:pathLst>
                <a:path extrusionOk="0" h="72019" w="15012">
                  <a:moveTo>
                    <a:pt x="1" y="1"/>
                  </a:moveTo>
                  <a:lnTo>
                    <a:pt x="1" y="72019"/>
                  </a:lnTo>
                  <a:cubicBezTo>
                    <a:pt x="5138" y="71218"/>
                    <a:pt x="10141" y="69917"/>
                    <a:pt x="15012" y="68150"/>
                  </a:cubicBezTo>
                  <a:lnTo>
                    <a:pt x="150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4894681" y="4738642"/>
              <a:ext cx="341711" cy="403966"/>
            </a:xfrm>
            <a:custGeom>
              <a:rect b="b" l="l" r="r" t="t"/>
              <a:pathLst>
                <a:path extrusionOk="0" h="17747" w="15012">
                  <a:moveTo>
                    <a:pt x="15012" y="1"/>
                  </a:moveTo>
                  <a:cubicBezTo>
                    <a:pt x="10141" y="1768"/>
                    <a:pt x="5138" y="3069"/>
                    <a:pt x="1" y="3870"/>
                  </a:cubicBezTo>
                  <a:lnTo>
                    <a:pt x="1" y="17747"/>
                  </a:lnTo>
                  <a:lnTo>
                    <a:pt x="15012" y="17747"/>
                  </a:lnTo>
                  <a:lnTo>
                    <a:pt x="15012" y="1"/>
                  </a:lnTo>
                  <a:close/>
                </a:path>
              </a:pathLst>
            </a:custGeom>
            <a:solidFill>
              <a:srgbClr val="3C4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p3"/>
          <p:cNvGrpSpPr/>
          <p:nvPr/>
        </p:nvGrpSpPr>
        <p:grpSpPr>
          <a:xfrm>
            <a:off x="7546144" y="2845174"/>
            <a:ext cx="307471" cy="2084484"/>
            <a:chOff x="5957690" y="2826751"/>
            <a:chExt cx="341711" cy="2316608"/>
          </a:xfrm>
        </p:grpSpPr>
        <p:sp>
          <p:nvSpPr>
            <p:cNvPr id="151" name="Google Shape;151;p3"/>
            <p:cNvSpPr/>
            <p:nvPr/>
          </p:nvSpPr>
          <p:spPr>
            <a:xfrm>
              <a:off x="5957690" y="2826751"/>
              <a:ext cx="341711" cy="2315857"/>
            </a:xfrm>
            <a:custGeom>
              <a:rect b="b" l="l" r="r" t="t"/>
              <a:pathLst>
                <a:path extrusionOk="0" h="101740" w="15012">
                  <a:moveTo>
                    <a:pt x="1" y="0"/>
                  </a:moveTo>
                  <a:lnTo>
                    <a:pt x="1" y="101740"/>
                  </a:lnTo>
                  <a:lnTo>
                    <a:pt x="15012" y="101740"/>
                  </a:lnTo>
                  <a:lnTo>
                    <a:pt x="1501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57690" y="2826751"/>
              <a:ext cx="341711" cy="1632504"/>
            </a:xfrm>
            <a:custGeom>
              <a:rect b="b" l="l" r="r" t="t"/>
              <a:pathLst>
                <a:path extrusionOk="0" h="71719" w="15012">
                  <a:moveTo>
                    <a:pt x="1" y="0"/>
                  </a:moveTo>
                  <a:lnTo>
                    <a:pt x="1" y="71718"/>
                  </a:lnTo>
                  <a:cubicBezTo>
                    <a:pt x="5138" y="70918"/>
                    <a:pt x="10141" y="69650"/>
                    <a:pt x="15012" y="67849"/>
                  </a:cubicBezTo>
                  <a:lnTo>
                    <a:pt x="150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57690" y="4371915"/>
              <a:ext cx="341711" cy="771444"/>
            </a:xfrm>
            <a:custGeom>
              <a:rect b="b" l="l" r="r" t="t"/>
              <a:pathLst>
                <a:path extrusionOk="0" h="33891" w="15012">
                  <a:moveTo>
                    <a:pt x="15012" y="0"/>
                  </a:moveTo>
                  <a:cubicBezTo>
                    <a:pt x="10141" y="1801"/>
                    <a:pt x="5138" y="3102"/>
                    <a:pt x="1" y="3869"/>
                  </a:cubicBezTo>
                  <a:lnTo>
                    <a:pt x="1" y="33891"/>
                  </a:lnTo>
                  <a:lnTo>
                    <a:pt x="15012" y="33891"/>
                  </a:lnTo>
                  <a:lnTo>
                    <a:pt x="15012" y="0"/>
                  </a:lnTo>
                  <a:close/>
                </a:path>
              </a:pathLst>
            </a:custGeom>
            <a:solidFill>
              <a:srgbClr val="3C4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" name="Google Shape;154;p3"/>
          <p:cNvGrpSpPr/>
          <p:nvPr/>
        </p:nvGrpSpPr>
        <p:grpSpPr>
          <a:xfrm>
            <a:off x="7050814" y="2920997"/>
            <a:ext cx="307471" cy="2007985"/>
            <a:chOff x="5407202" y="2911018"/>
            <a:chExt cx="341711" cy="2231590"/>
          </a:xfrm>
        </p:grpSpPr>
        <p:sp>
          <p:nvSpPr>
            <p:cNvPr id="155" name="Google Shape;155;p3"/>
            <p:cNvSpPr/>
            <p:nvPr/>
          </p:nvSpPr>
          <p:spPr>
            <a:xfrm>
              <a:off x="5407202" y="2911018"/>
              <a:ext cx="341711" cy="2231590"/>
            </a:xfrm>
            <a:custGeom>
              <a:rect b="b" l="l" r="r" t="t"/>
              <a:pathLst>
                <a:path extrusionOk="0" h="98038" w="15012">
                  <a:moveTo>
                    <a:pt x="1" y="1"/>
                  </a:moveTo>
                  <a:lnTo>
                    <a:pt x="1" y="98038"/>
                  </a:lnTo>
                  <a:lnTo>
                    <a:pt x="15012" y="98038"/>
                  </a:lnTo>
                  <a:lnTo>
                    <a:pt x="150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407202" y="4534394"/>
              <a:ext cx="341711" cy="608214"/>
            </a:xfrm>
            <a:custGeom>
              <a:rect b="b" l="l" r="r" t="t"/>
              <a:pathLst>
                <a:path extrusionOk="0" h="26720" w="15012">
                  <a:moveTo>
                    <a:pt x="15012" y="0"/>
                  </a:moveTo>
                  <a:cubicBezTo>
                    <a:pt x="10208" y="2035"/>
                    <a:pt x="5138" y="4070"/>
                    <a:pt x="1" y="6138"/>
                  </a:cubicBezTo>
                  <a:lnTo>
                    <a:pt x="1" y="26720"/>
                  </a:lnTo>
                  <a:lnTo>
                    <a:pt x="15012" y="26720"/>
                  </a:lnTo>
                  <a:lnTo>
                    <a:pt x="150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" name="Google Shape;157;p3"/>
          <p:cNvGrpSpPr/>
          <p:nvPr/>
        </p:nvGrpSpPr>
        <p:grpSpPr>
          <a:xfrm>
            <a:off x="4822877" y="2092451"/>
            <a:ext cx="1165572" cy="1921716"/>
            <a:chOff x="2931165" y="1990207"/>
            <a:chExt cx="1295368" cy="2135714"/>
          </a:xfrm>
        </p:grpSpPr>
        <p:sp>
          <p:nvSpPr>
            <p:cNvPr id="158" name="Google Shape;158;p3"/>
            <p:cNvSpPr/>
            <p:nvPr/>
          </p:nvSpPr>
          <p:spPr>
            <a:xfrm>
              <a:off x="3570473" y="2568579"/>
              <a:ext cx="526975" cy="352773"/>
            </a:xfrm>
            <a:custGeom>
              <a:rect b="b" l="l" r="r" t="t"/>
              <a:pathLst>
                <a:path extrusionOk="0" h="15498" w="23151">
                  <a:moveTo>
                    <a:pt x="4104" y="1"/>
                  </a:moveTo>
                  <a:cubicBezTo>
                    <a:pt x="1" y="3537"/>
                    <a:pt x="902" y="10842"/>
                    <a:pt x="902" y="10842"/>
                  </a:cubicBezTo>
                  <a:cubicBezTo>
                    <a:pt x="902" y="10842"/>
                    <a:pt x="7668" y="15498"/>
                    <a:pt x="9494" y="15498"/>
                  </a:cubicBezTo>
                  <a:cubicBezTo>
                    <a:pt x="9561" y="15498"/>
                    <a:pt x="9621" y="15491"/>
                    <a:pt x="9675" y="15478"/>
                  </a:cubicBezTo>
                  <a:cubicBezTo>
                    <a:pt x="11176" y="15045"/>
                    <a:pt x="23151" y="11009"/>
                    <a:pt x="23151" y="11009"/>
                  </a:cubicBezTo>
                  <a:lnTo>
                    <a:pt x="23151" y="8440"/>
                  </a:lnTo>
                  <a:lnTo>
                    <a:pt x="10508" y="9608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568197" y="2563639"/>
              <a:ext cx="535328" cy="361833"/>
            </a:xfrm>
            <a:custGeom>
              <a:rect b="b" l="l" r="r" t="t"/>
              <a:pathLst>
                <a:path extrusionOk="0" h="15896" w="23518">
                  <a:moveTo>
                    <a:pt x="4104" y="518"/>
                  </a:moveTo>
                  <a:lnTo>
                    <a:pt x="10408" y="9891"/>
                  </a:lnTo>
                  <a:cubicBezTo>
                    <a:pt x="10442" y="9925"/>
                    <a:pt x="10542" y="9991"/>
                    <a:pt x="10608" y="9991"/>
                  </a:cubicBezTo>
                  <a:lnTo>
                    <a:pt x="23051" y="8824"/>
                  </a:lnTo>
                  <a:lnTo>
                    <a:pt x="23051" y="11025"/>
                  </a:lnTo>
                  <a:cubicBezTo>
                    <a:pt x="21683" y="11426"/>
                    <a:pt x="11109" y="15028"/>
                    <a:pt x="9741" y="15395"/>
                  </a:cubicBezTo>
                  <a:cubicBezTo>
                    <a:pt x="9692" y="15410"/>
                    <a:pt x="9633" y="15417"/>
                    <a:pt x="9567" y="15417"/>
                  </a:cubicBezTo>
                  <a:cubicBezTo>
                    <a:pt x="8286" y="15417"/>
                    <a:pt x="3960" y="12761"/>
                    <a:pt x="1202" y="10859"/>
                  </a:cubicBezTo>
                  <a:cubicBezTo>
                    <a:pt x="1102" y="10025"/>
                    <a:pt x="668" y="3820"/>
                    <a:pt x="4104" y="518"/>
                  </a:cubicBezTo>
                  <a:close/>
                  <a:moveTo>
                    <a:pt x="4221" y="1"/>
                  </a:moveTo>
                  <a:cubicBezTo>
                    <a:pt x="4171" y="1"/>
                    <a:pt x="4120" y="18"/>
                    <a:pt x="4070" y="51"/>
                  </a:cubicBezTo>
                  <a:cubicBezTo>
                    <a:pt x="1" y="3653"/>
                    <a:pt x="768" y="10725"/>
                    <a:pt x="835" y="11025"/>
                  </a:cubicBezTo>
                  <a:cubicBezTo>
                    <a:pt x="835" y="11059"/>
                    <a:pt x="868" y="11092"/>
                    <a:pt x="902" y="11159"/>
                  </a:cubicBezTo>
                  <a:cubicBezTo>
                    <a:pt x="1669" y="11659"/>
                    <a:pt x="7773" y="15862"/>
                    <a:pt x="9674" y="15862"/>
                  </a:cubicBezTo>
                  <a:cubicBezTo>
                    <a:pt x="9708" y="15862"/>
                    <a:pt x="9775" y="15862"/>
                    <a:pt x="9908" y="15896"/>
                  </a:cubicBezTo>
                  <a:cubicBezTo>
                    <a:pt x="11376" y="15462"/>
                    <a:pt x="22884" y="11592"/>
                    <a:pt x="23384" y="11426"/>
                  </a:cubicBezTo>
                  <a:cubicBezTo>
                    <a:pt x="23451" y="11392"/>
                    <a:pt x="23518" y="11292"/>
                    <a:pt x="23518" y="11226"/>
                  </a:cubicBezTo>
                  <a:lnTo>
                    <a:pt x="23518" y="8624"/>
                  </a:lnTo>
                  <a:cubicBezTo>
                    <a:pt x="23518" y="8557"/>
                    <a:pt x="23451" y="8524"/>
                    <a:pt x="23418" y="8457"/>
                  </a:cubicBezTo>
                  <a:cubicBezTo>
                    <a:pt x="23384" y="8424"/>
                    <a:pt x="23284" y="8424"/>
                    <a:pt x="23251" y="8424"/>
                  </a:cubicBezTo>
                  <a:lnTo>
                    <a:pt x="10709" y="9591"/>
                  </a:lnTo>
                  <a:lnTo>
                    <a:pt x="4371" y="84"/>
                  </a:lnTo>
                  <a:lnTo>
                    <a:pt x="4371" y="51"/>
                  </a:lnTo>
                  <a:cubicBezTo>
                    <a:pt x="4321" y="18"/>
                    <a:pt x="4271" y="1"/>
                    <a:pt x="42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052628" y="2758395"/>
              <a:ext cx="16730" cy="68379"/>
            </a:xfrm>
            <a:custGeom>
              <a:rect b="b" l="l" r="r" t="t"/>
              <a:pathLst>
                <a:path extrusionOk="0" h="3004" w="735">
                  <a:moveTo>
                    <a:pt x="168" y="1"/>
                  </a:moveTo>
                  <a:cubicBezTo>
                    <a:pt x="101" y="34"/>
                    <a:pt x="1" y="134"/>
                    <a:pt x="1" y="268"/>
                  </a:cubicBezTo>
                  <a:lnTo>
                    <a:pt x="301" y="2836"/>
                  </a:lnTo>
                  <a:cubicBezTo>
                    <a:pt x="301" y="2936"/>
                    <a:pt x="401" y="3003"/>
                    <a:pt x="501" y="3003"/>
                  </a:cubicBezTo>
                  <a:cubicBezTo>
                    <a:pt x="635" y="3003"/>
                    <a:pt x="735" y="2936"/>
                    <a:pt x="735" y="2770"/>
                  </a:cubicBezTo>
                  <a:lnTo>
                    <a:pt x="434" y="168"/>
                  </a:lnTo>
                  <a:cubicBezTo>
                    <a:pt x="401" y="101"/>
                    <a:pt x="301" y="1"/>
                    <a:pt x="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4097425" y="2720450"/>
              <a:ext cx="110125" cy="97196"/>
            </a:xfrm>
            <a:custGeom>
              <a:rect b="b" l="l" r="r" t="t"/>
              <a:pathLst>
                <a:path extrusionOk="0" h="4270" w="4838">
                  <a:moveTo>
                    <a:pt x="4637" y="0"/>
                  </a:moveTo>
                  <a:lnTo>
                    <a:pt x="1102" y="200"/>
                  </a:lnTo>
                  <a:lnTo>
                    <a:pt x="1" y="1701"/>
                  </a:lnTo>
                  <a:lnTo>
                    <a:pt x="1" y="4270"/>
                  </a:lnTo>
                  <a:cubicBezTo>
                    <a:pt x="1" y="4270"/>
                    <a:pt x="3837" y="3970"/>
                    <a:pt x="4337" y="3469"/>
                  </a:cubicBezTo>
                  <a:cubicBezTo>
                    <a:pt x="4838" y="2969"/>
                    <a:pt x="4637" y="0"/>
                    <a:pt x="46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4092872" y="2716649"/>
              <a:ext cx="118479" cy="106324"/>
            </a:xfrm>
            <a:custGeom>
              <a:rect b="b" l="l" r="r" t="t"/>
              <a:pathLst>
                <a:path extrusionOk="0" h="4671" w="5205">
                  <a:moveTo>
                    <a:pt x="4671" y="467"/>
                  </a:moveTo>
                  <a:lnTo>
                    <a:pt x="4671" y="467"/>
                  </a:lnTo>
                  <a:cubicBezTo>
                    <a:pt x="4737" y="1635"/>
                    <a:pt x="4704" y="3269"/>
                    <a:pt x="4404" y="3536"/>
                  </a:cubicBezTo>
                  <a:cubicBezTo>
                    <a:pt x="4137" y="3836"/>
                    <a:pt x="1969" y="4137"/>
                    <a:pt x="401" y="4270"/>
                  </a:cubicBezTo>
                  <a:lnTo>
                    <a:pt x="401" y="1968"/>
                  </a:lnTo>
                  <a:lnTo>
                    <a:pt x="1402" y="634"/>
                  </a:lnTo>
                  <a:lnTo>
                    <a:pt x="4671" y="467"/>
                  </a:lnTo>
                  <a:close/>
                  <a:moveTo>
                    <a:pt x="4837" y="0"/>
                  </a:moveTo>
                  <a:lnTo>
                    <a:pt x="1302" y="200"/>
                  </a:lnTo>
                  <a:cubicBezTo>
                    <a:pt x="1202" y="200"/>
                    <a:pt x="1168" y="267"/>
                    <a:pt x="1135" y="301"/>
                  </a:cubicBezTo>
                  <a:lnTo>
                    <a:pt x="34" y="1768"/>
                  </a:lnTo>
                  <a:cubicBezTo>
                    <a:pt x="1" y="1802"/>
                    <a:pt x="1" y="1835"/>
                    <a:pt x="1" y="1868"/>
                  </a:cubicBezTo>
                  <a:lnTo>
                    <a:pt x="1" y="4470"/>
                  </a:lnTo>
                  <a:cubicBezTo>
                    <a:pt x="1" y="4537"/>
                    <a:pt x="34" y="4604"/>
                    <a:pt x="67" y="4637"/>
                  </a:cubicBezTo>
                  <a:cubicBezTo>
                    <a:pt x="134" y="4670"/>
                    <a:pt x="167" y="4670"/>
                    <a:pt x="201" y="4670"/>
                  </a:cubicBezTo>
                  <a:cubicBezTo>
                    <a:pt x="868" y="4637"/>
                    <a:pt x="4170" y="4337"/>
                    <a:pt x="4671" y="3836"/>
                  </a:cubicBezTo>
                  <a:cubicBezTo>
                    <a:pt x="5204" y="3303"/>
                    <a:pt x="5071" y="701"/>
                    <a:pt x="5038" y="200"/>
                  </a:cubicBezTo>
                  <a:cubicBezTo>
                    <a:pt x="5038" y="100"/>
                    <a:pt x="4971" y="0"/>
                    <a:pt x="48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156653" y="2705108"/>
              <a:ext cx="66853" cy="96672"/>
            </a:xfrm>
            <a:custGeom>
              <a:rect b="b" l="l" r="r" t="t"/>
              <a:pathLst>
                <a:path extrusionOk="0" h="4247" w="2937">
                  <a:moveTo>
                    <a:pt x="2244" y="1"/>
                  </a:moveTo>
                  <a:cubicBezTo>
                    <a:pt x="1586" y="1"/>
                    <a:pt x="501" y="441"/>
                    <a:pt x="501" y="441"/>
                  </a:cubicBezTo>
                  <a:cubicBezTo>
                    <a:pt x="501" y="441"/>
                    <a:pt x="1" y="4243"/>
                    <a:pt x="501" y="4243"/>
                  </a:cubicBezTo>
                  <a:cubicBezTo>
                    <a:pt x="595" y="4243"/>
                    <a:pt x="730" y="4247"/>
                    <a:pt x="887" y="4247"/>
                  </a:cubicBezTo>
                  <a:cubicBezTo>
                    <a:pt x="1568" y="4247"/>
                    <a:pt x="2669" y="4181"/>
                    <a:pt x="2669" y="3476"/>
                  </a:cubicBezTo>
                  <a:cubicBezTo>
                    <a:pt x="2669" y="2575"/>
                    <a:pt x="2936" y="74"/>
                    <a:pt x="2369" y="7"/>
                  </a:cubicBezTo>
                  <a:cubicBezTo>
                    <a:pt x="2329" y="3"/>
                    <a:pt x="2287" y="1"/>
                    <a:pt x="2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153625" y="2700374"/>
              <a:ext cx="72908" cy="106642"/>
            </a:xfrm>
            <a:custGeom>
              <a:rect b="b" l="l" r="r" t="t"/>
              <a:pathLst>
                <a:path extrusionOk="0" h="4685" w="3203">
                  <a:moveTo>
                    <a:pt x="2469" y="415"/>
                  </a:moveTo>
                  <a:cubicBezTo>
                    <a:pt x="2669" y="415"/>
                    <a:pt x="2702" y="1249"/>
                    <a:pt x="2635" y="2884"/>
                  </a:cubicBezTo>
                  <a:cubicBezTo>
                    <a:pt x="2569" y="3217"/>
                    <a:pt x="2569" y="3484"/>
                    <a:pt x="2569" y="3684"/>
                  </a:cubicBezTo>
                  <a:cubicBezTo>
                    <a:pt x="2569" y="3751"/>
                    <a:pt x="2535" y="3851"/>
                    <a:pt x="2469" y="3918"/>
                  </a:cubicBezTo>
                  <a:cubicBezTo>
                    <a:pt x="2135" y="4251"/>
                    <a:pt x="1168" y="4251"/>
                    <a:pt x="734" y="4251"/>
                  </a:cubicBezTo>
                  <a:lnTo>
                    <a:pt x="667" y="4251"/>
                  </a:lnTo>
                  <a:cubicBezTo>
                    <a:pt x="501" y="3918"/>
                    <a:pt x="634" y="2250"/>
                    <a:pt x="801" y="749"/>
                  </a:cubicBezTo>
                  <a:cubicBezTo>
                    <a:pt x="1335" y="549"/>
                    <a:pt x="1868" y="415"/>
                    <a:pt x="2469" y="415"/>
                  </a:cubicBezTo>
                  <a:close/>
                  <a:moveTo>
                    <a:pt x="2329" y="1"/>
                  </a:moveTo>
                  <a:cubicBezTo>
                    <a:pt x="1647" y="1"/>
                    <a:pt x="655" y="385"/>
                    <a:pt x="534" y="415"/>
                  </a:cubicBezTo>
                  <a:cubicBezTo>
                    <a:pt x="501" y="482"/>
                    <a:pt x="401" y="515"/>
                    <a:pt x="401" y="582"/>
                  </a:cubicBezTo>
                  <a:cubicBezTo>
                    <a:pt x="234" y="1649"/>
                    <a:pt x="0" y="4151"/>
                    <a:pt x="367" y="4551"/>
                  </a:cubicBezTo>
                  <a:cubicBezTo>
                    <a:pt x="467" y="4651"/>
                    <a:pt x="534" y="4685"/>
                    <a:pt x="634" y="4685"/>
                  </a:cubicBezTo>
                  <a:lnTo>
                    <a:pt x="1001" y="4685"/>
                  </a:lnTo>
                  <a:cubicBezTo>
                    <a:pt x="1535" y="4685"/>
                    <a:pt x="2369" y="4651"/>
                    <a:pt x="2736" y="4251"/>
                  </a:cubicBezTo>
                  <a:cubicBezTo>
                    <a:pt x="2902" y="4084"/>
                    <a:pt x="3002" y="3884"/>
                    <a:pt x="3002" y="3684"/>
                  </a:cubicBezTo>
                  <a:cubicBezTo>
                    <a:pt x="3002" y="3517"/>
                    <a:pt x="3036" y="3217"/>
                    <a:pt x="3036" y="2917"/>
                  </a:cubicBezTo>
                  <a:cubicBezTo>
                    <a:pt x="3136" y="1249"/>
                    <a:pt x="3203" y="82"/>
                    <a:pt x="2535" y="15"/>
                  </a:cubicBezTo>
                  <a:cubicBezTo>
                    <a:pt x="2471" y="5"/>
                    <a:pt x="2402" y="1"/>
                    <a:pt x="23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4107304" y="2704881"/>
              <a:ext cx="73682" cy="66740"/>
            </a:xfrm>
            <a:custGeom>
              <a:rect b="b" l="l" r="r" t="t"/>
              <a:pathLst>
                <a:path extrusionOk="0" h="2932" w="3237">
                  <a:moveTo>
                    <a:pt x="1657" y="0"/>
                  </a:moveTo>
                  <a:cubicBezTo>
                    <a:pt x="1559" y="0"/>
                    <a:pt x="1461" y="6"/>
                    <a:pt x="1368" y="17"/>
                  </a:cubicBezTo>
                  <a:cubicBezTo>
                    <a:pt x="768" y="84"/>
                    <a:pt x="0" y="1685"/>
                    <a:pt x="0" y="1685"/>
                  </a:cubicBezTo>
                  <a:lnTo>
                    <a:pt x="701" y="2886"/>
                  </a:lnTo>
                  <a:cubicBezTo>
                    <a:pt x="1101" y="2819"/>
                    <a:pt x="1502" y="2485"/>
                    <a:pt x="1568" y="2018"/>
                  </a:cubicBezTo>
                  <a:lnTo>
                    <a:pt x="1768" y="2385"/>
                  </a:lnTo>
                  <a:cubicBezTo>
                    <a:pt x="1768" y="2385"/>
                    <a:pt x="1992" y="2932"/>
                    <a:pt x="2439" y="2932"/>
                  </a:cubicBezTo>
                  <a:cubicBezTo>
                    <a:pt x="2510" y="2932"/>
                    <a:pt x="2587" y="2918"/>
                    <a:pt x="2669" y="2886"/>
                  </a:cubicBezTo>
                  <a:cubicBezTo>
                    <a:pt x="3236" y="2686"/>
                    <a:pt x="2669" y="784"/>
                    <a:pt x="2669" y="451"/>
                  </a:cubicBezTo>
                  <a:cubicBezTo>
                    <a:pt x="2669" y="144"/>
                    <a:pt x="2157" y="0"/>
                    <a:pt x="16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4103502" y="2699828"/>
              <a:ext cx="80511" cy="76823"/>
            </a:xfrm>
            <a:custGeom>
              <a:rect b="b" l="l" r="r" t="t"/>
              <a:pathLst>
                <a:path extrusionOk="0" h="3375" w="3537">
                  <a:moveTo>
                    <a:pt x="1939" y="0"/>
                  </a:moveTo>
                  <a:cubicBezTo>
                    <a:pt x="1815" y="0"/>
                    <a:pt x="1691" y="13"/>
                    <a:pt x="1568" y="39"/>
                  </a:cubicBezTo>
                  <a:cubicBezTo>
                    <a:pt x="901" y="172"/>
                    <a:pt x="167" y="1540"/>
                    <a:pt x="34" y="1840"/>
                  </a:cubicBezTo>
                  <a:cubicBezTo>
                    <a:pt x="1" y="1940"/>
                    <a:pt x="34" y="2074"/>
                    <a:pt x="101" y="2107"/>
                  </a:cubicBezTo>
                  <a:cubicBezTo>
                    <a:pt x="141" y="2137"/>
                    <a:pt x="182" y="2149"/>
                    <a:pt x="220" y="2149"/>
                  </a:cubicBezTo>
                  <a:cubicBezTo>
                    <a:pt x="306" y="2149"/>
                    <a:pt x="378" y="2087"/>
                    <a:pt x="401" y="2040"/>
                  </a:cubicBezTo>
                  <a:cubicBezTo>
                    <a:pt x="735" y="1406"/>
                    <a:pt x="1335" y="506"/>
                    <a:pt x="1669" y="439"/>
                  </a:cubicBezTo>
                  <a:cubicBezTo>
                    <a:pt x="1758" y="423"/>
                    <a:pt x="1847" y="415"/>
                    <a:pt x="1935" y="415"/>
                  </a:cubicBezTo>
                  <a:cubicBezTo>
                    <a:pt x="2210" y="415"/>
                    <a:pt x="2475" y="496"/>
                    <a:pt x="2703" y="673"/>
                  </a:cubicBezTo>
                  <a:cubicBezTo>
                    <a:pt x="2703" y="839"/>
                    <a:pt x="2736" y="1006"/>
                    <a:pt x="2769" y="1173"/>
                  </a:cubicBezTo>
                  <a:cubicBezTo>
                    <a:pt x="3036" y="2574"/>
                    <a:pt x="2936" y="2908"/>
                    <a:pt x="2836" y="2941"/>
                  </a:cubicBezTo>
                  <a:cubicBezTo>
                    <a:pt x="2786" y="2957"/>
                    <a:pt x="2740" y="2965"/>
                    <a:pt x="2696" y="2965"/>
                  </a:cubicBezTo>
                  <a:cubicBezTo>
                    <a:pt x="2389" y="2965"/>
                    <a:pt x="2231" y="2603"/>
                    <a:pt x="2202" y="2574"/>
                  </a:cubicBezTo>
                  <a:lnTo>
                    <a:pt x="2002" y="2174"/>
                  </a:lnTo>
                  <a:cubicBezTo>
                    <a:pt x="1935" y="2074"/>
                    <a:pt x="1902" y="2040"/>
                    <a:pt x="1835" y="2040"/>
                  </a:cubicBezTo>
                  <a:cubicBezTo>
                    <a:pt x="1812" y="2035"/>
                    <a:pt x="1790" y="2032"/>
                    <a:pt x="1767" y="2032"/>
                  </a:cubicBezTo>
                  <a:cubicBezTo>
                    <a:pt x="1660" y="2032"/>
                    <a:pt x="1568" y="2096"/>
                    <a:pt x="1568" y="2207"/>
                  </a:cubicBezTo>
                  <a:cubicBezTo>
                    <a:pt x="1502" y="2541"/>
                    <a:pt x="1202" y="2841"/>
                    <a:pt x="835" y="2908"/>
                  </a:cubicBezTo>
                  <a:cubicBezTo>
                    <a:pt x="701" y="2908"/>
                    <a:pt x="601" y="3041"/>
                    <a:pt x="668" y="3174"/>
                  </a:cubicBezTo>
                  <a:cubicBezTo>
                    <a:pt x="668" y="3261"/>
                    <a:pt x="743" y="3348"/>
                    <a:pt x="850" y="3348"/>
                  </a:cubicBezTo>
                  <a:cubicBezTo>
                    <a:pt x="866" y="3348"/>
                    <a:pt x="883" y="3346"/>
                    <a:pt x="901" y="3341"/>
                  </a:cubicBezTo>
                  <a:cubicBezTo>
                    <a:pt x="1235" y="3241"/>
                    <a:pt x="1535" y="3041"/>
                    <a:pt x="1735" y="2741"/>
                  </a:cubicBezTo>
                  <a:cubicBezTo>
                    <a:pt x="1902" y="3074"/>
                    <a:pt x="2236" y="3341"/>
                    <a:pt x="2603" y="3375"/>
                  </a:cubicBezTo>
                  <a:cubicBezTo>
                    <a:pt x="2703" y="3375"/>
                    <a:pt x="2769" y="3341"/>
                    <a:pt x="2936" y="3274"/>
                  </a:cubicBezTo>
                  <a:cubicBezTo>
                    <a:pt x="3537" y="3108"/>
                    <a:pt x="3370" y="2107"/>
                    <a:pt x="3170" y="1040"/>
                  </a:cubicBezTo>
                  <a:cubicBezTo>
                    <a:pt x="3103" y="873"/>
                    <a:pt x="3070" y="673"/>
                    <a:pt x="3070" y="606"/>
                  </a:cubicBezTo>
                  <a:cubicBezTo>
                    <a:pt x="3070" y="506"/>
                    <a:pt x="3036" y="372"/>
                    <a:pt x="2903" y="272"/>
                  </a:cubicBezTo>
                  <a:cubicBezTo>
                    <a:pt x="2632" y="100"/>
                    <a:pt x="2288" y="0"/>
                    <a:pt x="19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3029112" y="3010171"/>
              <a:ext cx="493559" cy="929712"/>
            </a:xfrm>
            <a:custGeom>
              <a:rect b="b" l="l" r="r" t="t"/>
              <a:pathLst>
                <a:path extrusionOk="0" h="40844" w="21683">
                  <a:moveTo>
                    <a:pt x="14628" y="1"/>
                  </a:moveTo>
                  <a:cubicBezTo>
                    <a:pt x="12813" y="1"/>
                    <a:pt x="11019" y="789"/>
                    <a:pt x="10007" y="2950"/>
                  </a:cubicBezTo>
                  <a:lnTo>
                    <a:pt x="10274" y="20563"/>
                  </a:lnTo>
                  <a:lnTo>
                    <a:pt x="0" y="39610"/>
                  </a:lnTo>
                  <a:lnTo>
                    <a:pt x="1868" y="40844"/>
                  </a:lnTo>
                  <a:cubicBezTo>
                    <a:pt x="1868" y="40844"/>
                    <a:pt x="16545" y="24932"/>
                    <a:pt x="17079" y="23465"/>
                  </a:cubicBezTo>
                  <a:cubicBezTo>
                    <a:pt x="17580" y="21997"/>
                    <a:pt x="20615" y="8888"/>
                    <a:pt x="20615" y="8888"/>
                  </a:cubicBezTo>
                  <a:cubicBezTo>
                    <a:pt x="20615" y="8888"/>
                    <a:pt x="21682" y="4584"/>
                    <a:pt x="19881" y="2316"/>
                  </a:cubicBezTo>
                  <a:cubicBezTo>
                    <a:pt x="18926" y="1090"/>
                    <a:pt x="16762" y="1"/>
                    <a:pt x="146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3023035" y="3004936"/>
              <a:ext cx="504189" cy="941025"/>
            </a:xfrm>
            <a:custGeom>
              <a:rect b="b" l="l" r="r" t="t"/>
              <a:pathLst>
                <a:path extrusionOk="0" h="41341" w="22150">
                  <a:moveTo>
                    <a:pt x="14930" y="441"/>
                  </a:moveTo>
                  <a:cubicBezTo>
                    <a:pt x="17008" y="441"/>
                    <a:pt x="19140" y="1533"/>
                    <a:pt x="20015" y="2680"/>
                  </a:cubicBezTo>
                  <a:cubicBezTo>
                    <a:pt x="21716" y="4848"/>
                    <a:pt x="20715" y="9017"/>
                    <a:pt x="20715" y="9051"/>
                  </a:cubicBezTo>
                  <a:cubicBezTo>
                    <a:pt x="20682" y="9184"/>
                    <a:pt x="17680" y="22194"/>
                    <a:pt x="17179" y="23595"/>
                  </a:cubicBezTo>
                  <a:cubicBezTo>
                    <a:pt x="16779" y="24795"/>
                    <a:pt x="6305" y="36337"/>
                    <a:pt x="2135" y="40840"/>
                  </a:cubicBezTo>
                  <a:lnTo>
                    <a:pt x="534" y="39806"/>
                  </a:lnTo>
                  <a:lnTo>
                    <a:pt x="10708" y="20859"/>
                  </a:lnTo>
                  <a:lnTo>
                    <a:pt x="10775" y="20759"/>
                  </a:lnTo>
                  <a:lnTo>
                    <a:pt x="10475" y="3213"/>
                  </a:lnTo>
                  <a:cubicBezTo>
                    <a:pt x="11142" y="1679"/>
                    <a:pt x="12609" y="645"/>
                    <a:pt x="14277" y="478"/>
                  </a:cubicBezTo>
                  <a:cubicBezTo>
                    <a:pt x="14493" y="453"/>
                    <a:pt x="14711" y="441"/>
                    <a:pt x="14930" y="441"/>
                  </a:cubicBezTo>
                  <a:close/>
                  <a:moveTo>
                    <a:pt x="14907" y="1"/>
                  </a:moveTo>
                  <a:cubicBezTo>
                    <a:pt x="14664" y="1"/>
                    <a:pt x="14420" y="15"/>
                    <a:pt x="14177" y="44"/>
                  </a:cubicBezTo>
                  <a:cubicBezTo>
                    <a:pt x="12343" y="211"/>
                    <a:pt x="10775" y="1379"/>
                    <a:pt x="10041" y="3080"/>
                  </a:cubicBezTo>
                  <a:lnTo>
                    <a:pt x="10041" y="3180"/>
                  </a:lnTo>
                  <a:lnTo>
                    <a:pt x="10341" y="20726"/>
                  </a:lnTo>
                  <a:lnTo>
                    <a:pt x="34" y="39739"/>
                  </a:lnTo>
                  <a:cubicBezTo>
                    <a:pt x="0" y="39873"/>
                    <a:pt x="34" y="39940"/>
                    <a:pt x="134" y="40040"/>
                  </a:cubicBezTo>
                  <a:lnTo>
                    <a:pt x="2002" y="41274"/>
                  </a:lnTo>
                  <a:cubicBezTo>
                    <a:pt x="2035" y="41341"/>
                    <a:pt x="2102" y="41341"/>
                    <a:pt x="2135" y="41341"/>
                  </a:cubicBezTo>
                  <a:cubicBezTo>
                    <a:pt x="2202" y="41341"/>
                    <a:pt x="2269" y="41307"/>
                    <a:pt x="2269" y="41241"/>
                  </a:cubicBezTo>
                  <a:cubicBezTo>
                    <a:pt x="2836" y="40573"/>
                    <a:pt x="17013" y="25229"/>
                    <a:pt x="17513" y="23761"/>
                  </a:cubicBezTo>
                  <a:cubicBezTo>
                    <a:pt x="18013" y="22360"/>
                    <a:pt x="20949" y="9718"/>
                    <a:pt x="21049" y="9184"/>
                  </a:cubicBezTo>
                  <a:cubicBezTo>
                    <a:pt x="21149" y="8984"/>
                    <a:pt x="22150" y="4748"/>
                    <a:pt x="20315" y="2413"/>
                  </a:cubicBezTo>
                  <a:cubicBezTo>
                    <a:pt x="19322" y="1180"/>
                    <a:pt x="17137" y="1"/>
                    <a:pt x="149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934193" y="3913296"/>
              <a:ext cx="182259" cy="208072"/>
            </a:xfrm>
            <a:custGeom>
              <a:rect b="b" l="l" r="r" t="t"/>
              <a:pathLst>
                <a:path extrusionOk="0" h="9141" w="8007">
                  <a:moveTo>
                    <a:pt x="4170" y="0"/>
                  </a:moveTo>
                  <a:cubicBezTo>
                    <a:pt x="4170" y="0"/>
                    <a:pt x="1235" y="1568"/>
                    <a:pt x="601" y="2602"/>
                  </a:cubicBezTo>
                  <a:cubicBezTo>
                    <a:pt x="1" y="3636"/>
                    <a:pt x="1935" y="4670"/>
                    <a:pt x="2703" y="5504"/>
                  </a:cubicBezTo>
                  <a:cubicBezTo>
                    <a:pt x="3436" y="6338"/>
                    <a:pt x="4237" y="8139"/>
                    <a:pt x="4771" y="8640"/>
                  </a:cubicBezTo>
                  <a:cubicBezTo>
                    <a:pt x="5338" y="9140"/>
                    <a:pt x="6539" y="9140"/>
                    <a:pt x="7072" y="9140"/>
                  </a:cubicBezTo>
                  <a:cubicBezTo>
                    <a:pt x="7606" y="9140"/>
                    <a:pt x="8006" y="8807"/>
                    <a:pt x="7706" y="8306"/>
                  </a:cubicBezTo>
                  <a:cubicBezTo>
                    <a:pt x="7406" y="7806"/>
                    <a:pt x="6605" y="5437"/>
                    <a:pt x="6372" y="4904"/>
                  </a:cubicBezTo>
                  <a:cubicBezTo>
                    <a:pt x="6105" y="4337"/>
                    <a:pt x="6038" y="1201"/>
                    <a:pt x="6038" y="1201"/>
                  </a:cubicBezTo>
                  <a:lnTo>
                    <a:pt x="41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931165" y="3907401"/>
              <a:ext cx="185287" cy="218520"/>
            </a:xfrm>
            <a:custGeom>
              <a:rect b="b" l="l" r="r" t="t"/>
              <a:pathLst>
                <a:path extrusionOk="0" h="9600" w="8140">
                  <a:moveTo>
                    <a:pt x="4303" y="493"/>
                  </a:moveTo>
                  <a:lnTo>
                    <a:pt x="5971" y="1560"/>
                  </a:lnTo>
                  <a:cubicBezTo>
                    <a:pt x="6005" y="2194"/>
                    <a:pt x="6071" y="4696"/>
                    <a:pt x="6305" y="5196"/>
                  </a:cubicBezTo>
                  <a:cubicBezTo>
                    <a:pt x="6371" y="5330"/>
                    <a:pt x="6472" y="5596"/>
                    <a:pt x="6572" y="5930"/>
                  </a:cubicBezTo>
                  <a:cubicBezTo>
                    <a:pt x="6872" y="6864"/>
                    <a:pt x="7239" y="7765"/>
                    <a:pt x="7672" y="8665"/>
                  </a:cubicBezTo>
                  <a:cubicBezTo>
                    <a:pt x="7706" y="8732"/>
                    <a:pt x="7739" y="8865"/>
                    <a:pt x="7706" y="8999"/>
                  </a:cubicBezTo>
                  <a:cubicBezTo>
                    <a:pt x="7572" y="9166"/>
                    <a:pt x="7406" y="9199"/>
                    <a:pt x="7205" y="9199"/>
                  </a:cubicBezTo>
                  <a:cubicBezTo>
                    <a:pt x="6738" y="9199"/>
                    <a:pt x="5538" y="9199"/>
                    <a:pt x="5071" y="8732"/>
                  </a:cubicBezTo>
                  <a:cubicBezTo>
                    <a:pt x="4737" y="8265"/>
                    <a:pt x="4403" y="7831"/>
                    <a:pt x="4170" y="7364"/>
                  </a:cubicBezTo>
                  <a:cubicBezTo>
                    <a:pt x="3836" y="6731"/>
                    <a:pt x="3469" y="6164"/>
                    <a:pt x="3002" y="5596"/>
                  </a:cubicBezTo>
                  <a:cubicBezTo>
                    <a:pt x="2736" y="5363"/>
                    <a:pt x="2469" y="5096"/>
                    <a:pt x="2168" y="4863"/>
                  </a:cubicBezTo>
                  <a:cubicBezTo>
                    <a:pt x="1234" y="4062"/>
                    <a:pt x="634" y="3495"/>
                    <a:pt x="968" y="2928"/>
                  </a:cubicBezTo>
                  <a:cubicBezTo>
                    <a:pt x="1468" y="2061"/>
                    <a:pt x="3736" y="760"/>
                    <a:pt x="4303" y="493"/>
                  </a:cubicBezTo>
                  <a:close/>
                  <a:moveTo>
                    <a:pt x="4282" y="1"/>
                  </a:moveTo>
                  <a:cubicBezTo>
                    <a:pt x="4245" y="1"/>
                    <a:pt x="4203" y="9"/>
                    <a:pt x="4170" y="26"/>
                  </a:cubicBezTo>
                  <a:cubicBezTo>
                    <a:pt x="4036" y="59"/>
                    <a:pt x="1201" y="1594"/>
                    <a:pt x="534" y="2694"/>
                  </a:cubicBezTo>
                  <a:cubicBezTo>
                    <a:pt x="0" y="3595"/>
                    <a:pt x="1034" y="4462"/>
                    <a:pt x="1868" y="5163"/>
                  </a:cubicBezTo>
                  <a:cubicBezTo>
                    <a:pt x="2168" y="5363"/>
                    <a:pt x="2402" y="5596"/>
                    <a:pt x="2669" y="5863"/>
                  </a:cubicBezTo>
                  <a:cubicBezTo>
                    <a:pt x="3069" y="6397"/>
                    <a:pt x="3469" y="6997"/>
                    <a:pt x="3803" y="7565"/>
                  </a:cubicBezTo>
                  <a:cubicBezTo>
                    <a:pt x="4036" y="8098"/>
                    <a:pt x="4370" y="8565"/>
                    <a:pt x="4737" y="9032"/>
                  </a:cubicBezTo>
                  <a:cubicBezTo>
                    <a:pt x="5337" y="9599"/>
                    <a:pt x="6672" y="9599"/>
                    <a:pt x="7205" y="9599"/>
                  </a:cubicBezTo>
                  <a:cubicBezTo>
                    <a:pt x="7572" y="9599"/>
                    <a:pt x="7906" y="9433"/>
                    <a:pt x="8006" y="9199"/>
                  </a:cubicBezTo>
                  <a:cubicBezTo>
                    <a:pt x="8139" y="8932"/>
                    <a:pt x="8139" y="8665"/>
                    <a:pt x="7973" y="8432"/>
                  </a:cubicBezTo>
                  <a:cubicBezTo>
                    <a:pt x="7572" y="7565"/>
                    <a:pt x="7205" y="6697"/>
                    <a:pt x="6905" y="5830"/>
                  </a:cubicBezTo>
                  <a:cubicBezTo>
                    <a:pt x="6805" y="5430"/>
                    <a:pt x="6672" y="5196"/>
                    <a:pt x="6638" y="5029"/>
                  </a:cubicBezTo>
                  <a:cubicBezTo>
                    <a:pt x="6505" y="4662"/>
                    <a:pt x="6371" y="2694"/>
                    <a:pt x="6338" y="1427"/>
                  </a:cubicBezTo>
                  <a:cubicBezTo>
                    <a:pt x="6338" y="1360"/>
                    <a:pt x="6271" y="1327"/>
                    <a:pt x="6238" y="1260"/>
                  </a:cubicBezTo>
                  <a:lnTo>
                    <a:pt x="4370" y="26"/>
                  </a:lnTo>
                  <a:cubicBezTo>
                    <a:pt x="4353" y="9"/>
                    <a:pt x="4320" y="1"/>
                    <a:pt x="42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934193" y="3958844"/>
              <a:ext cx="182259" cy="162524"/>
            </a:xfrm>
            <a:custGeom>
              <a:rect b="b" l="l" r="r" t="t"/>
              <a:pathLst>
                <a:path extrusionOk="0" h="7140" w="8007">
                  <a:moveTo>
                    <a:pt x="1101" y="1"/>
                  </a:moveTo>
                  <a:cubicBezTo>
                    <a:pt x="901" y="167"/>
                    <a:pt x="735" y="401"/>
                    <a:pt x="601" y="601"/>
                  </a:cubicBezTo>
                  <a:cubicBezTo>
                    <a:pt x="1" y="1635"/>
                    <a:pt x="1935" y="2669"/>
                    <a:pt x="2703" y="3503"/>
                  </a:cubicBezTo>
                  <a:cubicBezTo>
                    <a:pt x="3436" y="4337"/>
                    <a:pt x="4270" y="6105"/>
                    <a:pt x="4771" y="6639"/>
                  </a:cubicBezTo>
                  <a:cubicBezTo>
                    <a:pt x="5215" y="7113"/>
                    <a:pt x="6266" y="7140"/>
                    <a:pt x="6869" y="7140"/>
                  </a:cubicBezTo>
                  <a:cubicBezTo>
                    <a:pt x="6945" y="7140"/>
                    <a:pt x="7013" y="7139"/>
                    <a:pt x="7072" y="7139"/>
                  </a:cubicBezTo>
                  <a:cubicBezTo>
                    <a:pt x="7606" y="7139"/>
                    <a:pt x="8006" y="6806"/>
                    <a:pt x="7706" y="6305"/>
                  </a:cubicBezTo>
                  <a:cubicBezTo>
                    <a:pt x="4771" y="6172"/>
                    <a:pt x="4270" y="4070"/>
                    <a:pt x="3036" y="2603"/>
                  </a:cubicBezTo>
                  <a:cubicBezTo>
                    <a:pt x="2369" y="1769"/>
                    <a:pt x="1702" y="868"/>
                    <a:pt x="1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3232609" y="2903438"/>
              <a:ext cx="603639" cy="991648"/>
            </a:xfrm>
            <a:custGeom>
              <a:rect b="b" l="l" r="r" t="t"/>
              <a:pathLst>
                <a:path extrusionOk="0" h="43565" w="26519">
                  <a:moveTo>
                    <a:pt x="2001" y="0"/>
                  </a:moveTo>
                  <a:cubicBezTo>
                    <a:pt x="2001" y="0"/>
                    <a:pt x="1935" y="234"/>
                    <a:pt x="1835" y="501"/>
                  </a:cubicBezTo>
                  <a:cubicBezTo>
                    <a:pt x="1334" y="2035"/>
                    <a:pt x="0" y="6605"/>
                    <a:pt x="434" y="8339"/>
                  </a:cubicBezTo>
                  <a:cubicBezTo>
                    <a:pt x="934" y="10441"/>
                    <a:pt x="5404" y="14978"/>
                    <a:pt x="7806" y="17413"/>
                  </a:cubicBezTo>
                  <a:cubicBezTo>
                    <a:pt x="10107" y="19648"/>
                    <a:pt x="17312" y="23050"/>
                    <a:pt x="17312" y="23050"/>
                  </a:cubicBezTo>
                  <a:cubicBezTo>
                    <a:pt x="17312" y="23050"/>
                    <a:pt x="14177" y="31389"/>
                    <a:pt x="13476" y="33357"/>
                  </a:cubicBezTo>
                  <a:cubicBezTo>
                    <a:pt x="12742" y="35359"/>
                    <a:pt x="10141" y="42330"/>
                    <a:pt x="10141" y="42330"/>
                  </a:cubicBezTo>
                  <a:lnTo>
                    <a:pt x="12242" y="43565"/>
                  </a:lnTo>
                  <a:cubicBezTo>
                    <a:pt x="12242" y="43565"/>
                    <a:pt x="20915" y="31556"/>
                    <a:pt x="22650" y="29188"/>
                  </a:cubicBezTo>
                  <a:cubicBezTo>
                    <a:pt x="24417" y="26786"/>
                    <a:pt x="26519" y="23284"/>
                    <a:pt x="25919" y="22183"/>
                  </a:cubicBezTo>
                  <a:cubicBezTo>
                    <a:pt x="20248" y="12509"/>
                    <a:pt x="13476" y="7305"/>
                    <a:pt x="13476" y="7305"/>
                  </a:cubicBezTo>
                  <a:lnTo>
                    <a:pt x="14177" y="4470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3228034" y="2898317"/>
              <a:ext cx="618093" cy="1002096"/>
            </a:xfrm>
            <a:custGeom>
              <a:rect b="b" l="l" r="r" t="t"/>
              <a:pathLst>
                <a:path extrusionOk="0" h="44024" w="27154">
                  <a:moveTo>
                    <a:pt x="2336" y="525"/>
                  </a:moveTo>
                  <a:lnTo>
                    <a:pt x="14078" y="4862"/>
                  </a:lnTo>
                  <a:lnTo>
                    <a:pt x="13444" y="7497"/>
                  </a:lnTo>
                  <a:cubicBezTo>
                    <a:pt x="13444" y="7564"/>
                    <a:pt x="13444" y="7664"/>
                    <a:pt x="13511" y="7697"/>
                  </a:cubicBezTo>
                  <a:cubicBezTo>
                    <a:pt x="13544" y="7731"/>
                    <a:pt x="20249" y="13034"/>
                    <a:pt x="25853" y="22541"/>
                  </a:cubicBezTo>
                  <a:cubicBezTo>
                    <a:pt x="26386" y="23408"/>
                    <a:pt x="24652" y="26577"/>
                    <a:pt x="22650" y="29279"/>
                  </a:cubicBezTo>
                  <a:cubicBezTo>
                    <a:pt x="21016" y="31514"/>
                    <a:pt x="13377" y="42088"/>
                    <a:pt x="12343" y="43523"/>
                  </a:cubicBezTo>
                  <a:lnTo>
                    <a:pt x="10608" y="42455"/>
                  </a:lnTo>
                  <a:cubicBezTo>
                    <a:pt x="10975" y="41421"/>
                    <a:pt x="13210" y="35484"/>
                    <a:pt x="13944" y="33682"/>
                  </a:cubicBezTo>
                  <a:cubicBezTo>
                    <a:pt x="14645" y="31714"/>
                    <a:pt x="17714" y="23475"/>
                    <a:pt x="17780" y="23375"/>
                  </a:cubicBezTo>
                  <a:cubicBezTo>
                    <a:pt x="17814" y="23275"/>
                    <a:pt x="17714" y="23175"/>
                    <a:pt x="17647" y="23142"/>
                  </a:cubicBezTo>
                  <a:cubicBezTo>
                    <a:pt x="17547" y="23075"/>
                    <a:pt x="10442" y="19706"/>
                    <a:pt x="8207" y="17504"/>
                  </a:cubicBezTo>
                  <a:cubicBezTo>
                    <a:pt x="6372" y="15636"/>
                    <a:pt x="1435" y="10666"/>
                    <a:pt x="868" y="8531"/>
                  </a:cubicBezTo>
                  <a:cubicBezTo>
                    <a:pt x="468" y="6830"/>
                    <a:pt x="1836" y="2193"/>
                    <a:pt x="2269" y="826"/>
                  </a:cubicBezTo>
                  <a:cubicBezTo>
                    <a:pt x="2303" y="726"/>
                    <a:pt x="2303" y="625"/>
                    <a:pt x="2336" y="525"/>
                  </a:cubicBezTo>
                  <a:close/>
                  <a:moveTo>
                    <a:pt x="2207" y="0"/>
                  </a:moveTo>
                  <a:cubicBezTo>
                    <a:pt x="2177" y="0"/>
                    <a:pt x="2152" y="8"/>
                    <a:pt x="2136" y="25"/>
                  </a:cubicBezTo>
                  <a:cubicBezTo>
                    <a:pt x="2036" y="58"/>
                    <a:pt x="2002" y="92"/>
                    <a:pt x="2002" y="158"/>
                  </a:cubicBezTo>
                  <a:lnTo>
                    <a:pt x="1836" y="692"/>
                  </a:lnTo>
                  <a:cubicBezTo>
                    <a:pt x="1235" y="2493"/>
                    <a:pt x="1" y="6863"/>
                    <a:pt x="401" y="8598"/>
                  </a:cubicBezTo>
                  <a:cubicBezTo>
                    <a:pt x="902" y="10599"/>
                    <a:pt x="4671" y="14535"/>
                    <a:pt x="7873" y="17738"/>
                  </a:cubicBezTo>
                  <a:cubicBezTo>
                    <a:pt x="10008" y="19873"/>
                    <a:pt x="16146" y="22841"/>
                    <a:pt x="17247" y="23375"/>
                  </a:cubicBezTo>
                  <a:cubicBezTo>
                    <a:pt x="16813" y="24576"/>
                    <a:pt x="14144" y="31714"/>
                    <a:pt x="13477" y="33516"/>
                  </a:cubicBezTo>
                  <a:cubicBezTo>
                    <a:pt x="12777" y="35450"/>
                    <a:pt x="10141" y="42455"/>
                    <a:pt x="10141" y="42455"/>
                  </a:cubicBezTo>
                  <a:cubicBezTo>
                    <a:pt x="10075" y="42555"/>
                    <a:pt x="10141" y="42689"/>
                    <a:pt x="10208" y="42722"/>
                  </a:cubicBezTo>
                  <a:lnTo>
                    <a:pt x="12310" y="43990"/>
                  </a:lnTo>
                  <a:cubicBezTo>
                    <a:pt x="12343" y="44023"/>
                    <a:pt x="12376" y="44023"/>
                    <a:pt x="12410" y="44023"/>
                  </a:cubicBezTo>
                  <a:cubicBezTo>
                    <a:pt x="12476" y="44023"/>
                    <a:pt x="12543" y="44023"/>
                    <a:pt x="12610" y="43923"/>
                  </a:cubicBezTo>
                  <a:cubicBezTo>
                    <a:pt x="12677" y="43790"/>
                    <a:pt x="21283" y="31915"/>
                    <a:pt x="23017" y="29546"/>
                  </a:cubicBezTo>
                  <a:cubicBezTo>
                    <a:pt x="23718" y="28579"/>
                    <a:pt x="27154" y="23842"/>
                    <a:pt x="26286" y="22341"/>
                  </a:cubicBezTo>
                  <a:cubicBezTo>
                    <a:pt x="23017" y="16704"/>
                    <a:pt x="18848" y="11700"/>
                    <a:pt x="13944" y="7430"/>
                  </a:cubicBezTo>
                  <a:lnTo>
                    <a:pt x="14645" y="4762"/>
                  </a:lnTo>
                  <a:cubicBezTo>
                    <a:pt x="14678" y="4695"/>
                    <a:pt x="14578" y="4562"/>
                    <a:pt x="14511" y="4528"/>
                  </a:cubicBezTo>
                  <a:lnTo>
                    <a:pt x="2303" y="25"/>
                  </a:lnTo>
                  <a:cubicBezTo>
                    <a:pt x="2269" y="8"/>
                    <a:pt x="2236" y="0"/>
                    <a:pt x="22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373076" y="2996059"/>
              <a:ext cx="142766" cy="53947"/>
            </a:xfrm>
            <a:custGeom>
              <a:rect b="b" l="l" r="r" t="t"/>
              <a:pathLst>
                <a:path extrusionOk="0" h="2370" w="6272">
                  <a:moveTo>
                    <a:pt x="2235" y="1"/>
                  </a:moveTo>
                  <a:cubicBezTo>
                    <a:pt x="1501" y="168"/>
                    <a:pt x="834" y="334"/>
                    <a:pt x="167" y="534"/>
                  </a:cubicBezTo>
                  <a:cubicBezTo>
                    <a:pt x="67" y="601"/>
                    <a:pt x="0" y="701"/>
                    <a:pt x="67" y="835"/>
                  </a:cubicBezTo>
                  <a:cubicBezTo>
                    <a:pt x="91" y="907"/>
                    <a:pt x="132" y="962"/>
                    <a:pt x="203" y="962"/>
                  </a:cubicBezTo>
                  <a:cubicBezTo>
                    <a:pt x="231" y="962"/>
                    <a:pt x="263" y="953"/>
                    <a:pt x="300" y="935"/>
                  </a:cubicBezTo>
                  <a:cubicBezTo>
                    <a:pt x="934" y="735"/>
                    <a:pt x="1601" y="568"/>
                    <a:pt x="2235" y="434"/>
                  </a:cubicBezTo>
                  <a:cubicBezTo>
                    <a:pt x="2602" y="668"/>
                    <a:pt x="4503" y="1569"/>
                    <a:pt x="5938" y="2336"/>
                  </a:cubicBezTo>
                  <a:lnTo>
                    <a:pt x="6004" y="2369"/>
                  </a:lnTo>
                  <a:cubicBezTo>
                    <a:pt x="6038" y="2369"/>
                    <a:pt x="6138" y="2336"/>
                    <a:pt x="6238" y="2202"/>
                  </a:cubicBezTo>
                  <a:cubicBezTo>
                    <a:pt x="6271" y="2069"/>
                    <a:pt x="6238" y="1935"/>
                    <a:pt x="6138" y="1902"/>
                  </a:cubicBezTo>
                  <a:cubicBezTo>
                    <a:pt x="4570" y="1068"/>
                    <a:pt x="2402" y="1"/>
                    <a:pt x="2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334335" y="2985770"/>
              <a:ext cx="98744" cy="19439"/>
            </a:xfrm>
            <a:custGeom>
              <a:rect b="b" l="l" r="r" t="t"/>
              <a:pathLst>
                <a:path extrusionOk="0" h="854" w="4338">
                  <a:moveTo>
                    <a:pt x="3392" y="0"/>
                  </a:moveTo>
                  <a:cubicBezTo>
                    <a:pt x="2307" y="0"/>
                    <a:pt x="1226" y="127"/>
                    <a:pt x="168" y="453"/>
                  </a:cubicBezTo>
                  <a:cubicBezTo>
                    <a:pt x="34" y="486"/>
                    <a:pt x="1" y="553"/>
                    <a:pt x="1" y="686"/>
                  </a:cubicBezTo>
                  <a:cubicBezTo>
                    <a:pt x="34" y="820"/>
                    <a:pt x="134" y="853"/>
                    <a:pt x="268" y="853"/>
                  </a:cubicBezTo>
                  <a:lnTo>
                    <a:pt x="334" y="853"/>
                  </a:lnTo>
                  <a:cubicBezTo>
                    <a:pt x="1302" y="584"/>
                    <a:pt x="2334" y="424"/>
                    <a:pt x="3378" y="424"/>
                  </a:cubicBezTo>
                  <a:cubicBezTo>
                    <a:pt x="3631" y="424"/>
                    <a:pt x="3884" y="433"/>
                    <a:pt x="4137" y="453"/>
                  </a:cubicBezTo>
                  <a:cubicBezTo>
                    <a:pt x="4271" y="453"/>
                    <a:pt x="4337" y="353"/>
                    <a:pt x="4337" y="219"/>
                  </a:cubicBezTo>
                  <a:cubicBezTo>
                    <a:pt x="4337" y="119"/>
                    <a:pt x="4271" y="19"/>
                    <a:pt x="4137" y="19"/>
                  </a:cubicBezTo>
                  <a:cubicBezTo>
                    <a:pt x="3889" y="7"/>
                    <a:pt x="3640" y="0"/>
                    <a:pt x="3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390535" y="3866224"/>
              <a:ext cx="220204" cy="157198"/>
            </a:xfrm>
            <a:custGeom>
              <a:rect b="b" l="l" r="r" t="t"/>
              <a:pathLst>
                <a:path extrusionOk="0" h="6906" w="9674">
                  <a:moveTo>
                    <a:pt x="3203" y="0"/>
                  </a:moveTo>
                  <a:cubicBezTo>
                    <a:pt x="3203" y="0"/>
                    <a:pt x="167" y="1868"/>
                    <a:pt x="67" y="2835"/>
                  </a:cubicBezTo>
                  <a:cubicBezTo>
                    <a:pt x="0" y="3803"/>
                    <a:pt x="501" y="4070"/>
                    <a:pt x="1735" y="4837"/>
                  </a:cubicBezTo>
                  <a:cubicBezTo>
                    <a:pt x="3002" y="5571"/>
                    <a:pt x="4370" y="6905"/>
                    <a:pt x="4870" y="6905"/>
                  </a:cubicBezTo>
                  <a:lnTo>
                    <a:pt x="9040" y="6905"/>
                  </a:lnTo>
                  <a:cubicBezTo>
                    <a:pt x="9040" y="6905"/>
                    <a:pt x="9674" y="6838"/>
                    <a:pt x="9674" y="6405"/>
                  </a:cubicBezTo>
                  <a:cubicBezTo>
                    <a:pt x="9674" y="6004"/>
                    <a:pt x="6738" y="4537"/>
                    <a:pt x="6738" y="4537"/>
                  </a:cubicBezTo>
                  <a:lnTo>
                    <a:pt x="5271" y="1301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85209" y="3862604"/>
              <a:ext cx="230106" cy="166121"/>
            </a:xfrm>
            <a:custGeom>
              <a:rect b="b" l="l" r="r" t="t"/>
              <a:pathLst>
                <a:path extrusionOk="0" h="7298" w="10109">
                  <a:moveTo>
                    <a:pt x="3437" y="459"/>
                  </a:moveTo>
                  <a:lnTo>
                    <a:pt x="5405" y="1660"/>
                  </a:lnTo>
                  <a:lnTo>
                    <a:pt x="6806" y="4829"/>
                  </a:lnTo>
                  <a:cubicBezTo>
                    <a:pt x="6806" y="4862"/>
                    <a:pt x="6872" y="4862"/>
                    <a:pt x="6906" y="4896"/>
                  </a:cubicBezTo>
                  <a:cubicBezTo>
                    <a:pt x="8140" y="5530"/>
                    <a:pt x="9608" y="6364"/>
                    <a:pt x="9708" y="6564"/>
                  </a:cubicBezTo>
                  <a:cubicBezTo>
                    <a:pt x="9708" y="6831"/>
                    <a:pt x="9274" y="6897"/>
                    <a:pt x="9274" y="6897"/>
                  </a:cubicBezTo>
                  <a:lnTo>
                    <a:pt x="5104" y="6897"/>
                  </a:lnTo>
                  <a:cubicBezTo>
                    <a:pt x="4904" y="6897"/>
                    <a:pt x="4271" y="6397"/>
                    <a:pt x="3737" y="5997"/>
                  </a:cubicBezTo>
                  <a:cubicBezTo>
                    <a:pt x="3236" y="5563"/>
                    <a:pt x="2703" y="5163"/>
                    <a:pt x="2102" y="4829"/>
                  </a:cubicBezTo>
                  <a:cubicBezTo>
                    <a:pt x="801" y="4062"/>
                    <a:pt x="434" y="3828"/>
                    <a:pt x="501" y="3028"/>
                  </a:cubicBezTo>
                  <a:cubicBezTo>
                    <a:pt x="568" y="2461"/>
                    <a:pt x="2302" y="1160"/>
                    <a:pt x="3437" y="459"/>
                  </a:cubicBezTo>
                  <a:close/>
                  <a:moveTo>
                    <a:pt x="3466" y="1"/>
                  </a:moveTo>
                  <a:cubicBezTo>
                    <a:pt x="3428" y="1"/>
                    <a:pt x="3387" y="9"/>
                    <a:pt x="3337" y="26"/>
                  </a:cubicBezTo>
                  <a:cubicBezTo>
                    <a:pt x="3070" y="226"/>
                    <a:pt x="268" y="1994"/>
                    <a:pt x="134" y="2994"/>
                  </a:cubicBezTo>
                  <a:cubicBezTo>
                    <a:pt x="1" y="4062"/>
                    <a:pt x="635" y="4395"/>
                    <a:pt x="1902" y="5163"/>
                  </a:cubicBezTo>
                  <a:cubicBezTo>
                    <a:pt x="2436" y="5496"/>
                    <a:pt x="2970" y="5863"/>
                    <a:pt x="3470" y="6297"/>
                  </a:cubicBezTo>
                  <a:cubicBezTo>
                    <a:pt x="4271" y="6897"/>
                    <a:pt x="4771" y="7298"/>
                    <a:pt x="5104" y="7298"/>
                  </a:cubicBezTo>
                  <a:lnTo>
                    <a:pt x="9307" y="7298"/>
                  </a:lnTo>
                  <a:cubicBezTo>
                    <a:pt x="9608" y="7231"/>
                    <a:pt x="10108" y="7031"/>
                    <a:pt x="10108" y="6564"/>
                  </a:cubicBezTo>
                  <a:cubicBezTo>
                    <a:pt x="10108" y="6197"/>
                    <a:pt x="9107" y="5530"/>
                    <a:pt x="7139" y="4529"/>
                  </a:cubicBezTo>
                  <a:lnTo>
                    <a:pt x="5738" y="1360"/>
                  </a:lnTo>
                  <a:cubicBezTo>
                    <a:pt x="5738" y="1327"/>
                    <a:pt x="5672" y="1293"/>
                    <a:pt x="5638" y="1293"/>
                  </a:cubicBezTo>
                  <a:lnTo>
                    <a:pt x="3570" y="26"/>
                  </a:lnTo>
                  <a:cubicBezTo>
                    <a:pt x="3537" y="9"/>
                    <a:pt x="3503" y="1"/>
                    <a:pt x="34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390535" y="3918600"/>
              <a:ext cx="220204" cy="104821"/>
            </a:xfrm>
            <a:custGeom>
              <a:rect b="b" l="l" r="r" t="t"/>
              <a:pathLst>
                <a:path extrusionOk="0" h="4605" w="9674">
                  <a:moveTo>
                    <a:pt x="367" y="1"/>
                  </a:moveTo>
                  <a:cubicBezTo>
                    <a:pt x="234" y="134"/>
                    <a:pt x="134" y="334"/>
                    <a:pt x="67" y="534"/>
                  </a:cubicBezTo>
                  <a:cubicBezTo>
                    <a:pt x="0" y="1435"/>
                    <a:pt x="501" y="1769"/>
                    <a:pt x="1735" y="2536"/>
                  </a:cubicBezTo>
                  <a:cubicBezTo>
                    <a:pt x="3002" y="3270"/>
                    <a:pt x="4337" y="4604"/>
                    <a:pt x="4870" y="4604"/>
                  </a:cubicBezTo>
                  <a:lnTo>
                    <a:pt x="9040" y="4604"/>
                  </a:lnTo>
                  <a:cubicBezTo>
                    <a:pt x="9040" y="4604"/>
                    <a:pt x="9674" y="4537"/>
                    <a:pt x="9674" y="4104"/>
                  </a:cubicBezTo>
                  <a:lnTo>
                    <a:pt x="9674" y="4070"/>
                  </a:lnTo>
                  <a:cubicBezTo>
                    <a:pt x="8440" y="4004"/>
                    <a:pt x="7205" y="3870"/>
                    <a:pt x="6038" y="3603"/>
                  </a:cubicBezTo>
                  <a:cubicBezTo>
                    <a:pt x="3536" y="3103"/>
                    <a:pt x="4403" y="2769"/>
                    <a:pt x="3036" y="1535"/>
                  </a:cubicBezTo>
                  <a:cubicBezTo>
                    <a:pt x="2235" y="835"/>
                    <a:pt x="1335" y="334"/>
                    <a:pt x="3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254620" y="2374142"/>
              <a:ext cx="489007" cy="639399"/>
            </a:xfrm>
            <a:custGeom>
              <a:rect b="b" l="l" r="r" t="t"/>
              <a:pathLst>
                <a:path extrusionOk="0" h="28090" w="21483">
                  <a:moveTo>
                    <a:pt x="14294" y="0"/>
                  </a:moveTo>
                  <a:cubicBezTo>
                    <a:pt x="14255" y="0"/>
                    <a:pt x="14216" y="1"/>
                    <a:pt x="14177" y="3"/>
                  </a:cubicBezTo>
                  <a:cubicBezTo>
                    <a:pt x="12209" y="370"/>
                    <a:pt x="10374" y="1237"/>
                    <a:pt x="8873" y="2572"/>
                  </a:cubicBezTo>
                  <a:cubicBezTo>
                    <a:pt x="6672" y="4707"/>
                    <a:pt x="5204" y="7742"/>
                    <a:pt x="5104" y="9143"/>
                  </a:cubicBezTo>
                  <a:cubicBezTo>
                    <a:pt x="4971" y="10544"/>
                    <a:pt x="3036" y="17316"/>
                    <a:pt x="2335" y="18683"/>
                  </a:cubicBezTo>
                  <a:cubicBezTo>
                    <a:pt x="1635" y="20051"/>
                    <a:pt x="0" y="22486"/>
                    <a:pt x="1034" y="23820"/>
                  </a:cubicBezTo>
                  <a:cubicBezTo>
                    <a:pt x="1602" y="24487"/>
                    <a:pt x="12443" y="28090"/>
                    <a:pt x="13477" y="28090"/>
                  </a:cubicBezTo>
                  <a:cubicBezTo>
                    <a:pt x="14544" y="28090"/>
                    <a:pt x="14878" y="27089"/>
                    <a:pt x="15011" y="26522"/>
                  </a:cubicBezTo>
                  <a:cubicBezTo>
                    <a:pt x="15145" y="25922"/>
                    <a:pt x="16479" y="20418"/>
                    <a:pt x="17546" y="18416"/>
                  </a:cubicBezTo>
                  <a:cubicBezTo>
                    <a:pt x="18647" y="16415"/>
                    <a:pt x="21015" y="15081"/>
                    <a:pt x="21316" y="10411"/>
                  </a:cubicBezTo>
                  <a:cubicBezTo>
                    <a:pt x="21482" y="7675"/>
                    <a:pt x="20815" y="4907"/>
                    <a:pt x="19348" y="2538"/>
                  </a:cubicBezTo>
                  <a:cubicBezTo>
                    <a:pt x="19446" y="2538"/>
                    <a:pt x="16364" y="0"/>
                    <a:pt x="14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252344" y="2370340"/>
              <a:ext cx="496587" cy="649278"/>
            </a:xfrm>
            <a:custGeom>
              <a:rect b="b" l="l" r="r" t="t"/>
              <a:pathLst>
                <a:path extrusionOk="0" h="28524" w="21816">
                  <a:moveTo>
                    <a:pt x="14393" y="369"/>
                  </a:moveTo>
                  <a:cubicBezTo>
                    <a:pt x="16293" y="369"/>
                    <a:pt x="19084" y="2609"/>
                    <a:pt x="19314" y="2839"/>
                  </a:cubicBezTo>
                  <a:cubicBezTo>
                    <a:pt x="20715" y="5174"/>
                    <a:pt x="21382" y="7876"/>
                    <a:pt x="21182" y="10578"/>
                  </a:cubicBezTo>
                  <a:cubicBezTo>
                    <a:pt x="21015" y="13880"/>
                    <a:pt x="19781" y="15515"/>
                    <a:pt x="18647" y="16882"/>
                  </a:cubicBezTo>
                  <a:cubicBezTo>
                    <a:pt x="18180" y="17383"/>
                    <a:pt x="17813" y="17950"/>
                    <a:pt x="17479" y="18550"/>
                  </a:cubicBezTo>
                  <a:cubicBezTo>
                    <a:pt x="16445" y="20518"/>
                    <a:pt x="15144" y="25822"/>
                    <a:pt x="14944" y="26689"/>
                  </a:cubicBezTo>
                  <a:cubicBezTo>
                    <a:pt x="14744" y="27657"/>
                    <a:pt x="14277" y="28090"/>
                    <a:pt x="13610" y="28090"/>
                  </a:cubicBezTo>
                  <a:cubicBezTo>
                    <a:pt x="12476" y="28090"/>
                    <a:pt x="1802" y="24421"/>
                    <a:pt x="1368" y="23887"/>
                  </a:cubicBezTo>
                  <a:cubicBezTo>
                    <a:pt x="534" y="22853"/>
                    <a:pt x="1535" y="20985"/>
                    <a:pt x="2269" y="19651"/>
                  </a:cubicBezTo>
                  <a:cubicBezTo>
                    <a:pt x="2435" y="19384"/>
                    <a:pt x="2569" y="19184"/>
                    <a:pt x="2636" y="18984"/>
                  </a:cubicBezTo>
                  <a:cubicBezTo>
                    <a:pt x="3369" y="17549"/>
                    <a:pt x="5271" y="10744"/>
                    <a:pt x="5404" y="9343"/>
                  </a:cubicBezTo>
                  <a:cubicBezTo>
                    <a:pt x="5538" y="8043"/>
                    <a:pt x="6905" y="5074"/>
                    <a:pt x="9140" y="2905"/>
                  </a:cubicBezTo>
                  <a:cubicBezTo>
                    <a:pt x="11242" y="904"/>
                    <a:pt x="14110" y="404"/>
                    <a:pt x="14311" y="370"/>
                  </a:cubicBezTo>
                  <a:cubicBezTo>
                    <a:pt x="14338" y="369"/>
                    <a:pt x="14365" y="369"/>
                    <a:pt x="14393" y="369"/>
                  </a:cubicBezTo>
                  <a:close/>
                  <a:moveTo>
                    <a:pt x="14400" y="1"/>
                  </a:moveTo>
                  <a:cubicBezTo>
                    <a:pt x="14359" y="1"/>
                    <a:pt x="14318" y="2"/>
                    <a:pt x="14277" y="3"/>
                  </a:cubicBezTo>
                  <a:lnTo>
                    <a:pt x="14244" y="3"/>
                  </a:lnTo>
                  <a:cubicBezTo>
                    <a:pt x="12242" y="370"/>
                    <a:pt x="10341" y="1304"/>
                    <a:pt x="8840" y="2672"/>
                  </a:cubicBezTo>
                  <a:cubicBezTo>
                    <a:pt x="6738" y="4707"/>
                    <a:pt x="5104" y="7809"/>
                    <a:pt x="4971" y="9343"/>
                  </a:cubicBezTo>
                  <a:cubicBezTo>
                    <a:pt x="4870" y="10678"/>
                    <a:pt x="2969" y="17416"/>
                    <a:pt x="2269" y="18817"/>
                  </a:cubicBezTo>
                  <a:cubicBezTo>
                    <a:pt x="2135" y="19017"/>
                    <a:pt x="2002" y="19217"/>
                    <a:pt x="1902" y="19484"/>
                  </a:cubicBezTo>
                  <a:cubicBezTo>
                    <a:pt x="1101" y="20918"/>
                    <a:pt x="0" y="22886"/>
                    <a:pt x="1034" y="24187"/>
                  </a:cubicBezTo>
                  <a:cubicBezTo>
                    <a:pt x="1635" y="24921"/>
                    <a:pt x="12576" y="28524"/>
                    <a:pt x="13610" y="28524"/>
                  </a:cubicBezTo>
                  <a:cubicBezTo>
                    <a:pt x="14544" y="28524"/>
                    <a:pt x="15111" y="27923"/>
                    <a:pt x="15311" y="26756"/>
                  </a:cubicBezTo>
                  <a:cubicBezTo>
                    <a:pt x="15478" y="25889"/>
                    <a:pt x="16779" y="20618"/>
                    <a:pt x="17813" y="18717"/>
                  </a:cubicBezTo>
                  <a:cubicBezTo>
                    <a:pt x="18147" y="18183"/>
                    <a:pt x="18514" y="17616"/>
                    <a:pt x="18947" y="17116"/>
                  </a:cubicBezTo>
                  <a:cubicBezTo>
                    <a:pt x="20081" y="15748"/>
                    <a:pt x="21416" y="14047"/>
                    <a:pt x="21616" y="10611"/>
                  </a:cubicBezTo>
                  <a:cubicBezTo>
                    <a:pt x="21816" y="7842"/>
                    <a:pt x="21115" y="5040"/>
                    <a:pt x="19648" y="2605"/>
                  </a:cubicBezTo>
                  <a:lnTo>
                    <a:pt x="19614" y="2572"/>
                  </a:lnTo>
                  <a:cubicBezTo>
                    <a:pt x="19483" y="2474"/>
                    <a:pt x="16528" y="1"/>
                    <a:pt x="144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520373" y="2625531"/>
              <a:ext cx="156424" cy="19007"/>
            </a:xfrm>
            <a:custGeom>
              <a:rect b="b" l="l" r="r" t="t"/>
              <a:pathLst>
                <a:path extrusionOk="0" h="835" w="6872">
                  <a:moveTo>
                    <a:pt x="234" y="0"/>
                  </a:moveTo>
                  <a:cubicBezTo>
                    <a:pt x="134" y="0"/>
                    <a:pt x="34" y="34"/>
                    <a:pt x="0" y="167"/>
                  </a:cubicBezTo>
                  <a:cubicBezTo>
                    <a:pt x="0" y="301"/>
                    <a:pt x="34" y="367"/>
                    <a:pt x="167" y="434"/>
                  </a:cubicBezTo>
                  <a:cubicBezTo>
                    <a:pt x="1335" y="701"/>
                    <a:pt x="2502" y="834"/>
                    <a:pt x="3703" y="834"/>
                  </a:cubicBezTo>
                  <a:cubicBezTo>
                    <a:pt x="4704" y="834"/>
                    <a:pt x="5704" y="768"/>
                    <a:pt x="6672" y="501"/>
                  </a:cubicBezTo>
                  <a:cubicBezTo>
                    <a:pt x="6805" y="467"/>
                    <a:pt x="6872" y="367"/>
                    <a:pt x="6839" y="267"/>
                  </a:cubicBezTo>
                  <a:cubicBezTo>
                    <a:pt x="6813" y="163"/>
                    <a:pt x="6746" y="79"/>
                    <a:pt x="6654" y="79"/>
                  </a:cubicBezTo>
                  <a:cubicBezTo>
                    <a:pt x="6629" y="79"/>
                    <a:pt x="6601" y="86"/>
                    <a:pt x="6572" y="101"/>
                  </a:cubicBezTo>
                  <a:cubicBezTo>
                    <a:pt x="5617" y="285"/>
                    <a:pt x="4641" y="378"/>
                    <a:pt x="3661" y="378"/>
                  </a:cubicBezTo>
                  <a:cubicBezTo>
                    <a:pt x="2516" y="378"/>
                    <a:pt x="1365" y="252"/>
                    <a:pt x="2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3482405" y="2631039"/>
              <a:ext cx="151120" cy="55267"/>
            </a:xfrm>
            <a:custGeom>
              <a:rect b="b" l="l" r="r" t="t"/>
              <a:pathLst>
                <a:path extrusionOk="0" h="2428" w="6639">
                  <a:moveTo>
                    <a:pt x="242" y="0"/>
                  </a:moveTo>
                  <a:cubicBezTo>
                    <a:pt x="178" y="0"/>
                    <a:pt x="121" y="45"/>
                    <a:pt x="101" y="125"/>
                  </a:cubicBezTo>
                  <a:cubicBezTo>
                    <a:pt x="1" y="259"/>
                    <a:pt x="34" y="392"/>
                    <a:pt x="167" y="426"/>
                  </a:cubicBezTo>
                  <a:cubicBezTo>
                    <a:pt x="2102" y="1460"/>
                    <a:pt x="4170" y="2194"/>
                    <a:pt x="6338" y="2427"/>
                  </a:cubicBezTo>
                  <a:cubicBezTo>
                    <a:pt x="6472" y="2427"/>
                    <a:pt x="6605" y="2360"/>
                    <a:pt x="6639" y="2227"/>
                  </a:cubicBezTo>
                  <a:cubicBezTo>
                    <a:pt x="6639" y="2093"/>
                    <a:pt x="6539" y="2027"/>
                    <a:pt x="6438" y="2027"/>
                  </a:cubicBezTo>
                  <a:cubicBezTo>
                    <a:pt x="3370" y="1760"/>
                    <a:pt x="468" y="92"/>
                    <a:pt x="401" y="92"/>
                  </a:cubicBezTo>
                  <a:lnTo>
                    <a:pt x="367" y="59"/>
                  </a:lnTo>
                  <a:cubicBezTo>
                    <a:pt x="328" y="19"/>
                    <a:pt x="283" y="0"/>
                    <a:pt x="2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3592507" y="2749996"/>
              <a:ext cx="48621" cy="35009"/>
            </a:xfrm>
            <a:custGeom>
              <a:rect b="b" l="l" r="r" t="t"/>
              <a:pathLst>
                <a:path extrusionOk="0" h="1538" w="2136">
                  <a:moveTo>
                    <a:pt x="1866" y="0"/>
                  </a:moveTo>
                  <a:cubicBezTo>
                    <a:pt x="1829" y="0"/>
                    <a:pt x="1794" y="11"/>
                    <a:pt x="1768" y="36"/>
                  </a:cubicBezTo>
                  <a:cubicBezTo>
                    <a:pt x="1235" y="470"/>
                    <a:pt x="701" y="837"/>
                    <a:pt x="134" y="1171"/>
                  </a:cubicBezTo>
                  <a:cubicBezTo>
                    <a:pt x="0" y="1237"/>
                    <a:pt x="0" y="1371"/>
                    <a:pt x="34" y="1471"/>
                  </a:cubicBezTo>
                  <a:cubicBezTo>
                    <a:pt x="100" y="1504"/>
                    <a:pt x="134" y="1537"/>
                    <a:pt x="200" y="1537"/>
                  </a:cubicBezTo>
                  <a:cubicBezTo>
                    <a:pt x="267" y="1537"/>
                    <a:pt x="301" y="1537"/>
                    <a:pt x="334" y="1504"/>
                  </a:cubicBezTo>
                  <a:cubicBezTo>
                    <a:pt x="934" y="1171"/>
                    <a:pt x="1468" y="804"/>
                    <a:pt x="2002" y="370"/>
                  </a:cubicBezTo>
                  <a:cubicBezTo>
                    <a:pt x="2068" y="303"/>
                    <a:pt x="2135" y="170"/>
                    <a:pt x="2035" y="70"/>
                  </a:cubicBezTo>
                  <a:cubicBezTo>
                    <a:pt x="1994" y="29"/>
                    <a:pt x="1927" y="0"/>
                    <a:pt x="1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350291" y="2796090"/>
              <a:ext cx="216426" cy="92188"/>
            </a:xfrm>
            <a:custGeom>
              <a:rect b="b" l="l" r="r" t="t"/>
              <a:pathLst>
                <a:path extrusionOk="0" h="4050" w="9508">
                  <a:moveTo>
                    <a:pt x="9258" y="0"/>
                  </a:moveTo>
                  <a:cubicBezTo>
                    <a:pt x="9228" y="0"/>
                    <a:pt x="9199" y="4"/>
                    <a:pt x="9174" y="13"/>
                  </a:cubicBezTo>
                  <a:cubicBezTo>
                    <a:pt x="6305" y="1481"/>
                    <a:pt x="3269" y="2681"/>
                    <a:pt x="167" y="3649"/>
                  </a:cubicBezTo>
                  <a:cubicBezTo>
                    <a:pt x="67" y="3682"/>
                    <a:pt x="0" y="3782"/>
                    <a:pt x="0" y="3882"/>
                  </a:cubicBezTo>
                  <a:cubicBezTo>
                    <a:pt x="67" y="4016"/>
                    <a:pt x="134" y="4049"/>
                    <a:pt x="267" y="4049"/>
                  </a:cubicBezTo>
                  <a:lnTo>
                    <a:pt x="301" y="4049"/>
                  </a:lnTo>
                  <a:cubicBezTo>
                    <a:pt x="3436" y="3115"/>
                    <a:pt x="6472" y="1847"/>
                    <a:pt x="9407" y="380"/>
                  </a:cubicBezTo>
                  <a:cubicBezTo>
                    <a:pt x="9474" y="313"/>
                    <a:pt x="9507" y="180"/>
                    <a:pt x="9474" y="113"/>
                  </a:cubicBezTo>
                  <a:cubicBezTo>
                    <a:pt x="9449" y="38"/>
                    <a:pt x="9349" y="0"/>
                    <a:pt x="92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306246" y="2888096"/>
              <a:ext cx="24333" cy="14591"/>
            </a:xfrm>
            <a:custGeom>
              <a:rect b="b" l="l" r="r" t="t"/>
              <a:pathLst>
                <a:path extrusionOk="0" h="641" w="1069">
                  <a:moveTo>
                    <a:pt x="821" y="0"/>
                  </a:moveTo>
                  <a:cubicBezTo>
                    <a:pt x="804" y="0"/>
                    <a:pt x="786" y="3"/>
                    <a:pt x="768" y="7"/>
                  </a:cubicBezTo>
                  <a:cubicBezTo>
                    <a:pt x="401" y="140"/>
                    <a:pt x="167" y="174"/>
                    <a:pt x="167" y="174"/>
                  </a:cubicBezTo>
                  <a:cubicBezTo>
                    <a:pt x="67" y="241"/>
                    <a:pt x="1" y="307"/>
                    <a:pt x="34" y="441"/>
                  </a:cubicBezTo>
                  <a:cubicBezTo>
                    <a:pt x="67" y="574"/>
                    <a:pt x="167" y="607"/>
                    <a:pt x="234" y="607"/>
                  </a:cubicBezTo>
                  <a:lnTo>
                    <a:pt x="201" y="641"/>
                  </a:lnTo>
                  <a:lnTo>
                    <a:pt x="868" y="441"/>
                  </a:lnTo>
                  <a:cubicBezTo>
                    <a:pt x="1001" y="441"/>
                    <a:pt x="1068" y="307"/>
                    <a:pt x="1035" y="174"/>
                  </a:cubicBezTo>
                  <a:cubicBezTo>
                    <a:pt x="1035" y="87"/>
                    <a:pt x="935" y="0"/>
                    <a:pt x="8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348766" y="2852268"/>
              <a:ext cx="152645" cy="72453"/>
            </a:xfrm>
            <a:custGeom>
              <a:rect b="b" l="l" r="r" t="t"/>
              <a:pathLst>
                <a:path extrusionOk="0" h="3183" w="6706">
                  <a:moveTo>
                    <a:pt x="6452" y="0"/>
                  </a:moveTo>
                  <a:cubicBezTo>
                    <a:pt x="6426" y="0"/>
                    <a:pt x="6399" y="4"/>
                    <a:pt x="6372" y="13"/>
                  </a:cubicBezTo>
                  <a:cubicBezTo>
                    <a:pt x="4370" y="1047"/>
                    <a:pt x="2302" y="1981"/>
                    <a:pt x="167" y="2749"/>
                  </a:cubicBezTo>
                  <a:cubicBezTo>
                    <a:pt x="34" y="2815"/>
                    <a:pt x="1" y="2882"/>
                    <a:pt x="1" y="3015"/>
                  </a:cubicBezTo>
                  <a:cubicBezTo>
                    <a:pt x="34" y="3149"/>
                    <a:pt x="134" y="3182"/>
                    <a:pt x="234" y="3182"/>
                  </a:cubicBezTo>
                  <a:lnTo>
                    <a:pt x="334" y="3182"/>
                  </a:lnTo>
                  <a:cubicBezTo>
                    <a:pt x="2469" y="2348"/>
                    <a:pt x="4537" y="1414"/>
                    <a:pt x="6572" y="380"/>
                  </a:cubicBezTo>
                  <a:cubicBezTo>
                    <a:pt x="6672" y="313"/>
                    <a:pt x="6705" y="180"/>
                    <a:pt x="6672" y="80"/>
                  </a:cubicBezTo>
                  <a:cubicBezTo>
                    <a:pt x="6599" y="31"/>
                    <a:pt x="6526" y="0"/>
                    <a:pt x="64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3136164" y="2249289"/>
              <a:ext cx="726670" cy="297506"/>
            </a:xfrm>
            <a:custGeom>
              <a:rect b="b" l="l" r="r" t="t"/>
              <a:pathLst>
                <a:path extrusionOk="0" h="13070" w="31924">
                  <a:moveTo>
                    <a:pt x="5040" y="0"/>
                  </a:moveTo>
                  <a:cubicBezTo>
                    <a:pt x="2883" y="0"/>
                    <a:pt x="1" y="451"/>
                    <a:pt x="1" y="451"/>
                  </a:cubicBezTo>
                  <a:lnTo>
                    <a:pt x="3403" y="2686"/>
                  </a:lnTo>
                  <a:cubicBezTo>
                    <a:pt x="3403" y="2686"/>
                    <a:pt x="8974" y="4020"/>
                    <a:pt x="11042" y="4020"/>
                  </a:cubicBezTo>
                  <a:cubicBezTo>
                    <a:pt x="12443" y="4020"/>
                    <a:pt x="13696" y="3620"/>
                    <a:pt x="15215" y="3620"/>
                  </a:cubicBezTo>
                  <a:cubicBezTo>
                    <a:pt x="15975" y="3620"/>
                    <a:pt x="16802" y="3720"/>
                    <a:pt x="17747" y="4020"/>
                  </a:cubicBezTo>
                  <a:cubicBezTo>
                    <a:pt x="20582" y="4888"/>
                    <a:pt x="24185" y="5822"/>
                    <a:pt x="26420" y="6856"/>
                  </a:cubicBezTo>
                  <a:cubicBezTo>
                    <a:pt x="28688" y="7890"/>
                    <a:pt x="30489" y="8490"/>
                    <a:pt x="30489" y="9858"/>
                  </a:cubicBezTo>
                  <a:cubicBezTo>
                    <a:pt x="30489" y="11192"/>
                    <a:pt x="28087" y="12393"/>
                    <a:pt x="27654" y="12393"/>
                  </a:cubicBezTo>
                  <a:cubicBezTo>
                    <a:pt x="27187" y="12393"/>
                    <a:pt x="26153" y="8824"/>
                    <a:pt x="24985" y="8524"/>
                  </a:cubicBezTo>
                  <a:cubicBezTo>
                    <a:pt x="24984" y="8524"/>
                    <a:pt x="24981" y="8525"/>
                    <a:pt x="24978" y="8525"/>
                  </a:cubicBezTo>
                  <a:cubicBezTo>
                    <a:pt x="24921" y="8525"/>
                    <a:pt x="24596" y="8388"/>
                    <a:pt x="24314" y="8388"/>
                  </a:cubicBezTo>
                  <a:cubicBezTo>
                    <a:pt x="23975" y="8388"/>
                    <a:pt x="23698" y="8586"/>
                    <a:pt x="24018" y="9458"/>
                  </a:cubicBezTo>
                  <a:cubicBezTo>
                    <a:pt x="24018" y="9458"/>
                    <a:pt x="25219" y="12727"/>
                    <a:pt x="26086" y="13027"/>
                  </a:cubicBezTo>
                  <a:cubicBezTo>
                    <a:pt x="26171" y="13055"/>
                    <a:pt x="26284" y="13069"/>
                    <a:pt x="26420" y="13069"/>
                  </a:cubicBezTo>
                  <a:cubicBezTo>
                    <a:pt x="27718" y="13069"/>
                    <a:pt x="31067" y="11807"/>
                    <a:pt x="31490" y="10025"/>
                  </a:cubicBezTo>
                  <a:cubicBezTo>
                    <a:pt x="31923" y="8123"/>
                    <a:pt x="25652" y="4954"/>
                    <a:pt x="24018" y="4187"/>
                  </a:cubicBezTo>
                  <a:cubicBezTo>
                    <a:pt x="22383" y="3453"/>
                    <a:pt x="17146" y="3153"/>
                    <a:pt x="14177" y="2686"/>
                  </a:cubicBezTo>
                  <a:cubicBezTo>
                    <a:pt x="11175" y="2219"/>
                    <a:pt x="8507" y="618"/>
                    <a:pt x="6705" y="151"/>
                  </a:cubicBezTo>
                  <a:cubicBezTo>
                    <a:pt x="6285" y="42"/>
                    <a:pt x="5696" y="0"/>
                    <a:pt x="50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3132363" y="2246148"/>
              <a:ext cx="739576" cy="305746"/>
            </a:xfrm>
            <a:custGeom>
              <a:rect b="b" l="l" r="r" t="t"/>
              <a:pathLst>
                <a:path extrusionOk="0" h="13432" w="32491">
                  <a:moveTo>
                    <a:pt x="5265" y="427"/>
                  </a:moveTo>
                  <a:cubicBezTo>
                    <a:pt x="5873" y="427"/>
                    <a:pt x="6416" y="463"/>
                    <a:pt x="6806" y="556"/>
                  </a:cubicBezTo>
                  <a:cubicBezTo>
                    <a:pt x="7573" y="789"/>
                    <a:pt x="8407" y="1123"/>
                    <a:pt x="9174" y="1457"/>
                  </a:cubicBezTo>
                  <a:cubicBezTo>
                    <a:pt x="10775" y="2190"/>
                    <a:pt x="12543" y="2791"/>
                    <a:pt x="14311" y="3124"/>
                  </a:cubicBezTo>
                  <a:cubicBezTo>
                    <a:pt x="15245" y="3291"/>
                    <a:pt x="16413" y="3391"/>
                    <a:pt x="17680" y="3525"/>
                  </a:cubicBezTo>
                  <a:cubicBezTo>
                    <a:pt x="20182" y="3825"/>
                    <a:pt x="23017" y="4125"/>
                    <a:pt x="24085" y="4625"/>
                  </a:cubicBezTo>
                  <a:cubicBezTo>
                    <a:pt x="27087" y="5993"/>
                    <a:pt x="31757" y="8695"/>
                    <a:pt x="31423" y="10196"/>
                  </a:cubicBezTo>
                  <a:cubicBezTo>
                    <a:pt x="31290" y="10830"/>
                    <a:pt x="30656" y="11497"/>
                    <a:pt x="29622" y="12098"/>
                  </a:cubicBezTo>
                  <a:cubicBezTo>
                    <a:pt x="29255" y="12298"/>
                    <a:pt x="28888" y="12464"/>
                    <a:pt x="28455" y="12631"/>
                  </a:cubicBezTo>
                  <a:cubicBezTo>
                    <a:pt x="29389" y="12198"/>
                    <a:pt x="30790" y="11197"/>
                    <a:pt x="30790" y="10096"/>
                  </a:cubicBezTo>
                  <a:cubicBezTo>
                    <a:pt x="30790" y="8795"/>
                    <a:pt x="29389" y="8161"/>
                    <a:pt x="27554" y="7327"/>
                  </a:cubicBezTo>
                  <a:lnTo>
                    <a:pt x="26687" y="6927"/>
                  </a:lnTo>
                  <a:cubicBezTo>
                    <a:pt x="25052" y="6160"/>
                    <a:pt x="22750" y="5459"/>
                    <a:pt x="20549" y="4826"/>
                  </a:cubicBezTo>
                  <a:cubicBezTo>
                    <a:pt x="19682" y="4525"/>
                    <a:pt x="18781" y="4292"/>
                    <a:pt x="17947" y="4025"/>
                  </a:cubicBezTo>
                  <a:cubicBezTo>
                    <a:pt x="17113" y="3758"/>
                    <a:pt x="16246" y="3625"/>
                    <a:pt x="15379" y="3625"/>
                  </a:cubicBezTo>
                  <a:cubicBezTo>
                    <a:pt x="14645" y="3625"/>
                    <a:pt x="13877" y="3691"/>
                    <a:pt x="13110" y="3825"/>
                  </a:cubicBezTo>
                  <a:cubicBezTo>
                    <a:pt x="12510" y="3958"/>
                    <a:pt x="11843" y="4025"/>
                    <a:pt x="11176" y="4025"/>
                  </a:cubicBezTo>
                  <a:cubicBezTo>
                    <a:pt x="9207" y="4025"/>
                    <a:pt x="4070" y="2824"/>
                    <a:pt x="3637" y="2691"/>
                  </a:cubicBezTo>
                  <a:lnTo>
                    <a:pt x="701" y="789"/>
                  </a:lnTo>
                  <a:cubicBezTo>
                    <a:pt x="1664" y="669"/>
                    <a:pt x="3687" y="427"/>
                    <a:pt x="5265" y="427"/>
                  </a:cubicBezTo>
                  <a:close/>
                  <a:moveTo>
                    <a:pt x="24423" y="8710"/>
                  </a:moveTo>
                  <a:cubicBezTo>
                    <a:pt x="24564" y="8710"/>
                    <a:pt x="24857" y="8808"/>
                    <a:pt x="25019" y="8862"/>
                  </a:cubicBezTo>
                  <a:lnTo>
                    <a:pt x="25052" y="8862"/>
                  </a:lnTo>
                  <a:cubicBezTo>
                    <a:pt x="25686" y="8995"/>
                    <a:pt x="26353" y="10396"/>
                    <a:pt x="26820" y="11364"/>
                  </a:cubicBezTo>
                  <a:cubicBezTo>
                    <a:pt x="27254" y="12331"/>
                    <a:pt x="27487" y="12765"/>
                    <a:pt x="27754" y="12765"/>
                  </a:cubicBezTo>
                  <a:lnTo>
                    <a:pt x="27854" y="12765"/>
                  </a:lnTo>
                  <a:cubicBezTo>
                    <a:pt x="27488" y="12922"/>
                    <a:pt x="27080" y="12976"/>
                    <a:pt x="26680" y="12976"/>
                  </a:cubicBezTo>
                  <a:cubicBezTo>
                    <a:pt x="26570" y="12976"/>
                    <a:pt x="26461" y="12972"/>
                    <a:pt x="26353" y="12965"/>
                  </a:cubicBezTo>
                  <a:cubicBezTo>
                    <a:pt x="25753" y="12765"/>
                    <a:pt x="24852" y="10763"/>
                    <a:pt x="24385" y="9496"/>
                  </a:cubicBezTo>
                  <a:cubicBezTo>
                    <a:pt x="24185" y="8962"/>
                    <a:pt x="24252" y="8795"/>
                    <a:pt x="24352" y="8728"/>
                  </a:cubicBezTo>
                  <a:cubicBezTo>
                    <a:pt x="24364" y="8716"/>
                    <a:pt x="24389" y="8710"/>
                    <a:pt x="24423" y="8710"/>
                  </a:cubicBezTo>
                  <a:close/>
                  <a:moveTo>
                    <a:pt x="5295" y="1"/>
                  </a:moveTo>
                  <a:cubicBezTo>
                    <a:pt x="3164" y="1"/>
                    <a:pt x="353" y="430"/>
                    <a:pt x="201" y="456"/>
                  </a:cubicBezTo>
                  <a:cubicBezTo>
                    <a:pt x="168" y="456"/>
                    <a:pt x="101" y="489"/>
                    <a:pt x="68" y="523"/>
                  </a:cubicBezTo>
                  <a:cubicBezTo>
                    <a:pt x="1" y="623"/>
                    <a:pt x="34" y="756"/>
                    <a:pt x="101" y="823"/>
                  </a:cubicBezTo>
                  <a:lnTo>
                    <a:pt x="3537" y="3058"/>
                  </a:lnTo>
                  <a:lnTo>
                    <a:pt x="3570" y="3124"/>
                  </a:lnTo>
                  <a:cubicBezTo>
                    <a:pt x="3770" y="3158"/>
                    <a:pt x="9174" y="4459"/>
                    <a:pt x="11242" y="4459"/>
                  </a:cubicBezTo>
                  <a:cubicBezTo>
                    <a:pt x="11976" y="4392"/>
                    <a:pt x="12643" y="4359"/>
                    <a:pt x="13277" y="4225"/>
                  </a:cubicBezTo>
                  <a:cubicBezTo>
                    <a:pt x="13959" y="4123"/>
                    <a:pt x="14666" y="4021"/>
                    <a:pt x="15444" y="4021"/>
                  </a:cubicBezTo>
                  <a:cubicBezTo>
                    <a:pt x="16190" y="4021"/>
                    <a:pt x="17000" y="4115"/>
                    <a:pt x="17914" y="4392"/>
                  </a:cubicBezTo>
                  <a:cubicBezTo>
                    <a:pt x="18748" y="4692"/>
                    <a:pt x="19615" y="4959"/>
                    <a:pt x="20516" y="5193"/>
                  </a:cubicBezTo>
                  <a:cubicBezTo>
                    <a:pt x="22550" y="5760"/>
                    <a:pt x="24585" y="6393"/>
                    <a:pt x="26553" y="7227"/>
                  </a:cubicBezTo>
                  <a:cubicBezTo>
                    <a:pt x="26853" y="7427"/>
                    <a:pt x="27120" y="7528"/>
                    <a:pt x="27420" y="7661"/>
                  </a:cubicBezTo>
                  <a:cubicBezTo>
                    <a:pt x="29188" y="8462"/>
                    <a:pt x="30423" y="8995"/>
                    <a:pt x="30423" y="10029"/>
                  </a:cubicBezTo>
                  <a:cubicBezTo>
                    <a:pt x="30423" y="11197"/>
                    <a:pt x="28254" y="12331"/>
                    <a:pt x="27854" y="12364"/>
                  </a:cubicBezTo>
                  <a:cubicBezTo>
                    <a:pt x="27587" y="12031"/>
                    <a:pt x="27387" y="11664"/>
                    <a:pt x="27220" y="11230"/>
                  </a:cubicBezTo>
                  <a:cubicBezTo>
                    <a:pt x="26620" y="10129"/>
                    <a:pt x="25953" y="8695"/>
                    <a:pt x="25186" y="8495"/>
                  </a:cubicBezTo>
                  <a:cubicBezTo>
                    <a:pt x="25076" y="8451"/>
                    <a:pt x="24767" y="8322"/>
                    <a:pt x="24473" y="8322"/>
                  </a:cubicBezTo>
                  <a:cubicBezTo>
                    <a:pt x="24318" y="8322"/>
                    <a:pt x="24167" y="8358"/>
                    <a:pt x="24051" y="8462"/>
                  </a:cubicBezTo>
                  <a:cubicBezTo>
                    <a:pt x="23785" y="8662"/>
                    <a:pt x="23785" y="9095"/>
                    <a:pt x="24018" y="9662"/>
                  </a:cubicBezTo>
                  <a:cubicBezTo>
                    <a:pt x="24118" y="9996"/>
                    <a:pt x="25252" y="13032"/>
                    <a:pt x="26220" y="13365"/>
                  </a:cubicBezTo>
                  <a:cubicBezTo>
                    <a:pt x="26353" y="13432"/>
                    <a:pt x="26453" y="13432"/>
                    <a:pt x="26587" y="13432"/>
                  </a:cubicBezTo>
                  <a:cubicBezTo>
                    <a:pt x="27721" y="13332"/>
                    <a:pt x="28855" y="12965"/>
                    <a:pt x="29922" y="12464"/>
                  </a:cubicBezTo>
                  <a:cubicBezTo>
                    <a:pt x="30723" y="11997"/>
                    <a:pt x="31724" y="11264"/>
                    <a:pt x="31924" y="10296"/>
                  </a:cubicBezTo>
                  <a:cubicBezTo>
                    <a:pt x="32491" y="7995"/>
                    <a:pt x="25186" y="4625"/>
                    <a:pt x="24352" y="4259"/>
                  </a:cubicBezTo>
                  <a:cubicBezTo>
                    <a:pt x="23217" y="3691"/>
                    <a:pt x="20482" y="3425"/>
                    <a:pt x="17814" y="3124"/>
                  </a:cubicBezTo>
                  <a:cubicBezTo>
                    <a:pt x="16579" y="2958"/>
                    <a:pt x="15412" y="2824"/>
                    <a:pt x="14478" y="2691"/>
                  </a:cubicBezTo>
                  <a:cubicBezTo>
                    <a:pt x="12743" y="2357"/>
                    <a:pt x="11042" y="1823"/>
                    <a:pt x="9441" y="1090"/>
                  </a:cubicBezTo>
                  <a:cubicBezTo>
                    <a:pt x="8674" y="689"/>
                    <a:pt x="7840" y="422"/>
                    <a:pt x="7006" y="156"/>
                  </a:cubicBezTo>
                  <a:cubicBezTo>
                    <a:pt x="6573" y="44"/>
                    <a:pt x="5968" y="1"/>
                    <a:pt x="52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3563644" y="2062204"/>
              <a:ext cx="295389" cy="369731"/>
            </a:xfrm>
            <a:custGeom>
              <a:rect b="b" l="l" r="r" t="t"/>
              <a:pathLst>
                <a:path extrusionOk="0" h="16243" w="12977">
                  <a:moveTo>
                    <a:pt x="5652" y="0"/>
                  </a:moveTo>
                  <a:cubicBezTo>
                    <a:pt x="5570" y="0"/>
                    <a:pt x="5498" y="10"/>
                    <a:pt x="5438" y="31"/>
                  </a:cubicBezTo>
                  <a:cubicBezTo>
                    <a:pt x="4637" y="264"/>
                    <a:pt x="3770" y="2099"/>
                    <a:pt x="3236" y="2899"/>
                  </a:cubicBezTo>
                  <a:cubicBezTo>
                    <a:pt x="2703" y="3700"/>
                    <a:pt x="935" y="3934"/>
                    <a:pt x="468" y="6035"/>
                  </a:cubicBezTo>
                  <a:cubicBezTo>
                    <a:pt x="1" y="8103"/>
                    <a:pt x="2236" y="9371"/>
                    <a:pt x="2236" y="9371"/>
                  </a:cubicBezTo>
                  <a:lnTo>
                    <a:pt x="2636" y="10171"/>
                  </a:lnTo>
                  <a:lnTo>
                    <a:pt x="1402" y="12907"/>
                  </a:lnTo>
                  <a:lnTo>
                    <a:pt x="5838" y="16242"/>
                  </a:lnTo>
                  <a:lnTo>
                    <a:pt x="7873" y="12506"/>
                  </a:lnTo>
                  <a:cubicBezTo>
                    <a:pt x="7873" y="12506"/>
                    <a:pt x="8772" y="12662"/>
                    <a:pt x="9537" y="12662"/>
                  </a:cubicBezTo>
                  <a:cubicBezTo>
                    <a:pt x="9835" y="12662"/>
                    <a:pt x="10112" y="12638"/>
                    <a:pt x="10308" y="12573"/>
                  </a:cubicBezTo>
                  <a:cubicBezTo>
                    <a:pt x="11042" y="12273"/>
                    <a:pt x="11442" y="12106"/>
                    <a:pt x="11442" y="11372"/>
                  </a:cubicBezTo>
                  <a:lnTo>
                    <a:pt x="11442" y="7603"/>
                  </a:lnTo>
                  <a:cubicBezTo>
                    <a:pt x="11442" y="7603"/>
                    <a:pt x="12977" y="6702"/>
                    <a:pt x="12977" y="6269"/>
                  </a:cubicBezTo>
                  <a:cubicBezTo>
                    <a:pt x="12977" y="5868"/>
                    <a:pt x="10642" y="4834"/>
                    <a:pt x="10642" y="4601"/>
                  </a:cubicBezTo>
                  <a:cubicBezTo>
                    <a:pt x="10642" y="4401"/>
                    <a:pt x="10575" y="4000"/>
                    <a:pt x="10575" y="3600"/>
                  </a:cubicBezTo>
                  <a:cubicBezTo>
                    <a:pt x="10575" y="3233"/>
                    <a:pt x="8907" y="1332"/>
                    <a:pt x="8907" y="1332"/>
                  </a:cubicBezTo>
                  <a:cubicBezTo>
                    <a:pt x="8907" y="1332"/>
                    <a:pt x="6612" y="0"/>
                    <a:pt x="56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3559092" y="2057356"/>
              <a:ext cx="303743" cy="379132"/>
            </a:xfrm>
            <a:custGeom>
              <a:rect b="b" l="l" r="r" t="t"/>
              <a:pathLst>
                <a:path extrusionOk="0" h="16656" w="13344">
                  <a:moveTo>
                    <a:pt x="5794" y="324"/>
                  </a:moveTo>
                  <a:cubicBezTo>
                    <a:pt x="6459" y="324"/>
                    <a:pt x="8022" y="1125"/>
                    <a:pt x="8940" y="1645"/>
                  </a:cubicBezTo>
                  <a:cubicBezTo>
                    <a:pt x="9507" y="2312"/>
                    <a:pt x="10041" y="3012"/>
                    <a:pt x="10508" y="3780"/>
                  </a:cubicBezTo>
                  <a:cubicBezTo>
                    <a:pt x="10508" y="3946"/>
                    <a:pt x="10508" y="4247"/>
                    <a:pt x="10541" y="4413"/>
                  </a:cubicBezTo>
                  <a:cubicBezTo>
                    <a:pt x="10608" y="4580"/>
                    <a:pt x="10608" y="4680"/>
                    <a:pt x="10608" y="4780"/>
                  </a:cubicBezTo>
                  <a:cubicBezTo>
                    <a:pt x="10608" y="4947"/>
                    <a:pt x="10808" y="5081"/>
                    <a:pt x="11609" y="5514"/>
                  </a:cubicBezTo>
                  <a:cubicBezTo>
                    <a:pt x="12109" y="5781"/>
                    <a:pt x="12543" y="6115"/>
                    <a:pt x="12977" y="6448"/>
                  </a:cubicBezTo>
                  <a:cubicBezTo>
                    <a:pt x="12943" y="6615"/>
                    <a:pt x="12276" y="7149"/>
                    <a:pt x="11509" y="7616"/>
                  </a:cubicBezTo>
                  <a:cubicBezTo>
                    <a:pt x="11475" y="7649"/>
                    <a:pt x="11442" y="7682"/>
                    <a:pt x="11442" y="7782"/>
                  </a:cubicBezTo>
                  <a:lnTo>
                    <a:pt x="11442" y="11518"/>
                  </a:lnTo>
                  <a:cubicBezTo>
                    <a:pt x="11442" y="12119"/>
                    <a:pt x="11142" y="12286"/>
                    <a:pt x="10441" y="12519"/>
                  </a:cubicBezTo>
                  <a:cubicBezTo>
                    <a:pt x="10250" y="12594"/>
                    <a:pt x="9983" y="12621"/>
                    <a:pt x="9696" y="12621"/>
                  </a:cubicBezTo>
                  <a:cubicBezTo>
                    <a:pt x="9081" y="12621"/>
                    <a:pt x="8368" y="12498"/>
                    <a:pt x="8073" y="12452"/>
                  </a:cubicBezTo>
                  <a:cubicBezTo>
                    <a:pt x="7973" y="12452"/>
                    <a:pt x="7906" y="12486"/>
                    <a:pt x="7840" y="12586"/>
                  </a:cubicBezTo>
                  <a:lnTo>
                    <a:pt x="5972" y="16122"/>
                  </a:lnTo>
                  <a:lnTo>
                    <a:pt x="1802" y="13020"/>
                  </a:lnTo>
                  <a:lnTo>
                    <a:pt x="2969" y="10418"/>
                  </a:lnTo>
                  <a:cubicBezTo>
                    <a:pt x="3003" y="10351"/>
                    <a:pt x="3003" y="10284"/>
                    <a:pt x="2969" y="10251"/>
                  </a:cubicBezTo>
                  <a:lnTo>
                    <a:pt x="2536" y="9450"/>
                  </a:lnTo>
                  <a:lnTo>
                    <a:pt x="2469" y="9350"/>
                  </a:lnTo>
                  <a:cubicBezTo>
                    <a:pt x="2469" y="9317"/>
                    <a:pt x="434" y="8149"/>
                    <a:pt x="835" y="6248"/>
                  </a:cubicBezTo>
                  <a:cubicBezTo>
                    <a:pt x="1135" y="4947"/>
                    <a:pt x="1935" y="4413"/>
                    <a:pt x="2636" y="3946"/>
                  </a:cubicBezTo>
                  <a:cubicBezTo>
                    <a:pt x="3003" y="3746"/>
                    <a:pt x="3303" y="3479"/>
                    <a:pt x="3536" y="3146"/>
                  </a:cubicBezTo>
                  <a:cubicBezTo>
                    <a:pt x="3670" y="2946"/>
                    <a:pt x="3803" y="2679"/>
                    <a:pt x="3970" y="2445"/>
                  </a:cubicBezTo>
                  <a:cubicBezTo>
                    <a:pt x="4437" y="1645"/>
                    <a:pt x="5138" y="511"/>
                    <a:pt x="5638" y="344"/>
                  </a:cubicBezTo>
                  <a:cubicBezTo>
                    <a:pt x="5682" y="330"/>
                    <a:pt x="5735" y="324"/>
                    <a:pt x="5794" y="324"/>
                  </a:cubicBezTo>
                  <a:close/>
                  <a:moveTo>
                    <a:pt x="5789" y="1"/>
                  </a:moveTo>
                  <a:cubicBezTo>
                    <a:pt x="5682" y="1"/>
                    <a:pt x="5586" y="14"/>
                    <a:pt x="5505" y="44"/>
                  </a:cubicBezTo>
                  <a:cubicBezTo>
                    <a:pt x="4837" y="244"/>
                    <a:pt x="4170" y="1378"/>
                    <a:pt x="3637" y="2279"/>
                  </a:cubicBezTo>
                  <a:cubicBezTo>
                    <a:pt x="3470" y="2545"/>
                    <a:pt x="3336" y="2779"/>
                    <a:pt x="3236" y="2946"/>
                  </a:cubicBezTo>
                  <a:cubicBezTo>
                    <a:pt x="3003" y="3246"/>
                    <a:pt x="2703" y="3446"/>
                    <a:pt x="2436" y="3613"/>
                  </a:cubicBezTo>
                  <a:cubicBezTo>
                    <a:pt x="1735" y="4080"/>
                    <a:pt x="801" y="4714"/>
                    <a:pt x="468" y="6148"/>
                  </a:cubicBezTo>
                  <a:cubicBezTo>
                    <a:pt x="1" y="8149"/>
                    <a:pt x="1902" y="9484"/>
                    <a:pt x="2269" y="9717"/>
                  </a:cubicBezTo>
                  <a:lnTo>
                    <a:pt x="2602" y="10384"/>
                  </a:lnTo>
                  <a:lnTo>
                    <a:pt x="1402" y="13053"/>
                  </a:lnTo>
                  <a:cubicBezTo>
                    <a:pt x="1335" y="13120"/>
                    <a:pt x="1402" y="13253"/>
                    <a:pt x="1468" y="13286"/>
                  </a:cubicBezTo>
                  <a:lnTo>
                    <a:pt x="5938" y="16622"/>
                  </a:lnTo>
                  <a:cubicBezTo>
                    <a:pt x="5972" y="16655"/>
                    <a:pt x="6005" y="16655"/>
                    <a:pt x="6072" y="16655"/>
                  </a:cubicBezTo>
                  <a:lnTo>
                    <a:pt x="6038" y="16622"/>
                  </a:lnTo>
                  <a:cubicBezTo>
                    <a:pt x="6105" y="16622"/>
                    <a:pt x="6138" y="16589"/>
                    <a:pt x="6172" y="16555"/>
                  </a:cubicBezTo>
                  <a:lnTo>
                    <a:pt x="8106" y="12919"/>
                  </a:lnTo>
                  <a:cubicBezTo>
                    <a:pt x="8411" y="12963"/>
                    <a:pt x="9058" y="13078"/>
                    <a:pt x="9656" y="13078"/>
                  </a:cubicBezTo>
                  <a:cubicBezTo>
                    <a:pt x="9973" y="13078"/>
                    <a:pt x="10277" y="13045"/>
                    <a:pt x="10508" y="12953"/>
                  </a:cubicBezTo>
                  <a:cubicBezTo>
                    <a:pt x="11309" y="12719"/>
                    <a:pt x="11809" y="12452"/>
                    <a:pt x="11809" y="11585"/>
                  </a:cubicBezTo>
                  <a:lnTo>
                    <a:pt x="11809" y="7949"/>
                  </a:lnTo>
                  <a:cubicBezTo>
                    <a:pt x="12443" y="7582"/>
                    <a:pt x="13343" y="6915"/>
                    <a:pt x="13343" y="6482"/>
                  </a:cubicBezTo>
                  <a:cubicBezTo>
                    <a:pt x="13343" y="6215"/>
                    <a:pt x="12843" y="5881"/>
                    <a:pt x="11776" y="5247"/>
                  </a:cubicBezTo>
                  <a:cubicBezTo>
                    <a:pt x="11475" y="5114"/>
                    <a:pt x="11209" y="4947"/>
                    <a:pt x="10975" y="4780"/>
                  </a:cubicBezTo>
                  <a:cubicBezTo>
                    <a:pt x="10942" y="4714"/>
                    <a:pt x="10942" y="4580"/>
                    <a:pt x="10942" y="4447"/>
                  </a:cubicBezTo>
                  <a:cubicBezTo>
                    <a:pt x="10942" y="4280"/>
                    <a:pt x="10875" y="4046"/>
                    <a:pt x="10875" y="3880"/>
                  </a:cubicBezTo>
                  <a:cubicBezTo>
                    <a:pt x="10875" y="3479"/>
                    <a:pt x="9808" y="2212"/>
                    <a:pt x="9174" y="1445"/>
                  </a:cubicBezTo>
                  <a:lnTo>
                    <a:pt x="9140" y="1411"/>
                  </a:lnTo>
                  <a:cubicBezTo>
                    <a:pt x="8719" y="1140"/>
                    <a:pt x="6778" y="1"/>
                    <a:pt x="57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3474051" y="1994053"/>
              <a:ext cx="305245" cy="291815"/>
            </a:xfrm>
            <a:custGeom>
              <a:rect b="b" l="l" r="r" t="t"/>
              <a:pathLst>
                <a:path extrusionOk="0" h="12820" w="13410">
                  <a:moveTo>
                    <a:pt x="9703" y="1"/>
                  </a:moveTo>
                  <a:cubicBezTo>
                    <a:pt x="9351" y="1"/>
                    <a:pt x="9072" y="74"/>
                    <a:pt x="8940" y="223"/>
                  </a:cubicBezTo>
                  <a:cubicBezTo>
                    <a:pt x="8607" y="523"/>
                    <a:pt x="8607" y="1023"/>
                    <a:pt x="8874" y="1357"/>
                  </a:cubicBezTo>
                  <a:cubicBezTo>
                    <a:pt x="8874" y="1357"/>
                    <a:pt x="7554" y="1120"/>
                    <a:pt x="6576" y="1120"/>
                  </a:cubicBezTo>
                  <a:cubicBezTo>
                    <a:pt x="6086" y="1120"/>
                    <a:pt x="5682" y="1179"/>
                    <a:pt x="5571" y="1357"/>
                  </a:cubicBezTo>
                  <a:cubicBezTo>
                    <a:pt x="5238" y="1891"/>
                    <a:pt x="5571" y="2157"/>
                    <a:pt x="5571" y="2157"/>
                  </a:cubicBezTo>
                  <a:cubicBezTo>
                    <a:pt x="5571" y="2157"/>
                    <a:pt x="5433" y="2130"/>
                    <a:pt x="5200" y="2130"/>
                  </a:cubicBezTo>
                  <a:cubicBezTo>
                    <a:pt x="4476" y="2130"/>
                    <a:pt x="2838" y="2397"/>
                    <a:pt x="1602" y="4593"/>
                  </a:cubicBezTo>
                  <a:cubicBezTo>
                    <a:pt x="1" y="7528"/>
                    <a:pt x="2069" y="10697"/>
                    <a:pt x="3236" y="11531"/>
                  </a:cubicBezTo>
                  <a:cubicBezTo>
                    <a:pt x="4153" y="12186"/>
                    <a:pt x="5419" y="12820"/>
                    <a:pt x="6551" y="12820"/>
                  </a:cubicBezTo>
                  <a:cubicBezTo>
                    <a:pt x="6860" y="12820"/>
                    <a:pt x="7160" y="12772"/>
                    <a:pt x="7439" y="12665"/>
                  </a:cubicBezTo>
                  <a:cubicBezTo>
                    <a:pt x="8774" y="12165"/>
                    <a:pt x="6805" y="10563"/>
                    <a:pt x="6672" y="9763"/>
                  </a:cubicBezTo>
                  <a:cubicBezTo>
                    <a:pt x="6611" y="9314"/>
                    <a:pt x="7135" y="9227"/>
                    <a:pt x="7552" y="9227"/>
                  </a:cubicBezTo>
                  <a:cubicBezTo>
                    <a:pt x="7818" y="9227"/>
                    <a:pt x="8040" y="9263"/>
                    <a:pt x="8040" y="9263"/>
                  </a:cubicBezTo>
                  <a:cubicBezTo>
                    <a:pt x="8073" y="9529"/>
                    <a:pt x="8340" y="9730"/>
                    <a:pt x="8573" y="9730"/>
                  </a:cubicBezTo>
                  <a:cubicBezTo>
                    <a:pt x="8600" y="9731"/>
                    <a:pt x="8626" y="9732"/>
                    <a:pt x="8652" y="9732"/>
                  </a:cubicBezTo>
                  <a:cubicBezTo>
                    <a:pt x="9088" y="9732"/>
                    <a:pt x="9476" y="9470"/>
                    <a:pt x="9507" y="9029"/>
                  </a:cubicBezTo>
                  <a:cubicBezTo>
                    <a:pt x="9507" y="8595"/>
                    <a:pt x="8940" y="7761"/>
                    <a:pt x="9374" y="7495"/>
                  </a:cubicBezTo>
                  <a:cubicBezTo>
                    <a:pt x="9774" y="7194"/>
                    <a:pt x="10508" y="7161"/>
                    <a:pt x="10375" y="6394"/>
                  </a:cubicBezTo>
                  <a:cubicBezTo>
                    <a:pt x="10241" y="5660"/>
                    <a:pt x="9507" y="5860"/>
                    <a:pt x="9607" y="5060"/>
                  </a:cubicBezTo>
                  <a:cubicBezTo>
                    <a:pt x="9711" y="4438"/>
                    <a:pt x="11221" y="4299"/>
                    <a:pt x="12188" y="4299"/>
                  </a:cubicBezTo>
                  <a:cubicBezTo>
                    <a:pt x="12467" y="4299"/>
                    <a:pt x="12701" y="4311"/>
                    <a:pt x="12843" y="4326"/>
                  </a:cubicBezTo>
                  <a:cubicBezTo>
                    <a:pt x="12857" y="4327"/>
                    <a:pt x="12871" y="4328"/>
                    <a:pt x="12884" y="4328"/>
                  </a:cubicBezTo>
                  <a:cubicBezTo>
                    <a:pt x="13410" y="4328"/>
                    <a:pt x="13394" y="3056"/>
                    <a:pt x="12743" y="1657"/>
                  </a:cubicBezTo>
                  <a:cubicBezTo>
                    <a:pt x="12251" y="575"/>
                    <a:pt x="10690" y="1"/>
                    <a:pt x="97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3470249" y="1990207"/>
              <a:ext cx="313622" cy="300488"/>
            </a:xfrm>
            <a:custGeom>
              <a:rect b="b" l="l" r="r" t="t"/>
              <a:pathLst>
                <a:path extrusionOk="0" h="13201" w="13778">
                  <a:moveTo>
                    <a:pt x="9904" y="399"/>
                  </a:moveTo>
                  <a:cubicBezTo>
                    <a:pt x="10034" y="399"/>
                    <a:pt x="10181" y="407"/>
                    <a:pt x="10342" y="425"/>
                  </a:cubicBezTo>
                  <a:cubicBezTo>
                    <a:pt x="11209" y="559"/>
                    <a:pt x="12343" y="1092"/>
                    <a:pt x="12710" y="1926"/>
                  </a:cubicBezTo>
                  <a:cubicBezTo>
                    <a:pt x="13310" y="3160"/>
                    <a:pt x="13310" y="4028"/>
                    <a:pt x="13110" y="4261"/>
                  </a:cubicBezTo>
                  <a:cubicBezTo>
                    <a:pt x="13077" y="4295"/>
                    <a:pt x="13043" y="4295"/>
                    <a:pt x="13010" y="4295"/>
                  </a:cubicBezTo>
                  <a:cubicBezTo>
                    <a:pt x="13010" y="4295"/>
                    <a:pt x="12746" y="4275"/>
                    <a:pt x="12364" y="4275"/>
                  </a:cubicBezTo>
                  <a:cubicBezTo>
                    <a:pt x="11409" y="4275"/>
                    <a:pt x="9717" y="4395"/>
                    <a:pt x="9574" y="5229"/>
                  </a:cubicBezTo>
                  <a:cubicBezTo>
                    <a:pt x="9508" y="5595"/>
                    <a:pt x="9674" y="5962"/>
                    <a:pt x="10008" y="6163"/>
                  </a:cubicBezTo>
                  <a:cubicBezTo>
                    <a:pt x="10175" y="6229"/>
                    <a:pt x="10308" y="6396"/>
                    <a:pt x="10342" y="6596"/>
                  </a:cubicBezTo>
                  <a:cubicBezTo>
                    <a:pt x="10408" y="6963"/>
                    <a:pt x="10208" y="7097"/>
                    <a:pt x="9774" y="7263"/>
                  </a:cubicBezTo>
                  <a:cubicBezTo>
                    <a:pt x="9674" y="7363"/>
                    <a:pt x="9541" y="7397"/>
                    <a:pt x="9408" y="7463"/>
                  </a:cubicBezTo>
                  <a:cubicBezTo>
                    <a:pt x="9007" y="7730"/>
                    <a:pt x="9207" y="8264"/>
                    <a:pt x="9341" y="8731"/>
                  </a:cubicBezTo>
                  <a:cubicBezTo>
                    <a:pt x="9408" y="8864"/>
                    <a:pt x="9408" y="9031"/>
                    <a:pt x="9474" y="9198"/>
                  </a:cubicBezTo>
                  <a:cubicBezTo>
                    <a:pt x="9408" y="9365"/>
                    <a:pt x="9374" y="9498"/>
                    <a:pt x="9241" y="9565"/>
                  </a:cubicBezTo>
                  <a:cubicBezTo>
                    <a:pt x="9141" y="9698"/>
                    <a:pt x="8907" y="9732"/>
                    <a:pt x="8740" y="9732"/>
                  </a:cubicBezTo>
                  <a:cubicBezTo>
                    <a:pt x="8574" y="9732"/>
                    <a:pt x="8407" y="9598"/>
                    <a:pt x="8373" y="9432"/>
                  </a:cubicBezTo>
                  <a:cubicBezTo>
                    <a:pt x="8373" y="9365"/>
                    <a:pt x="8273" y="9265"/>
                    <a:pt x="8207" y="9265"/>
                  </a:cubicBezTo>
                  <a:cubicBezTo>
                    <a:pt x="8161" y="9265"/>
                    <a:pt x="7943" y="9230"/>
                    <a:pt x="7682" y="9230"/>
                  </a:cubicBezTo>
                  <a:cubicBezTo>
                    <a:pt x="7368" y="9230"/>
                    <a:pt x="6991" y="9280"/>
                    <a:pt x="6772" y="9498"/>
                  </a:cubicBezTo>
                  <a:cubicBezTo>
                    <a:pt x="6606" y="9665"/>
                    <a:pt x="6572" y="9865"/>
                    <a:pt x="6606" y="10065"/>
                  </a:cubicBezTo>
                  <a:cubicBezTo>
                    <a:pt x="6739" y="10432"/>
                    <a:pt x="6972" y="10799"/>
                    <a:pt x="7239" y="11166"/>
                  </a:cubicBezTo>
                  <a:cubicBezTo>
                    <a:pt x="7573" y="11600"/>
                    <a:pt x="7940" y="12167"/>
                    <a:pt x="7873" y="12434"/>
                  </a:cubicBezTo>
                  <a:cubicBezTo>
                    <a:pt x="7873" y="12467"/>
                    <a:pt x="7840" y="12600"/>
                    <a:pt x="7573" y="12701"/>
                  </a:cubicBezTo>
                  <a:cubicBezTo>
                    <a:pt x="7346" y="12778"/>
                    <a:pt x="7098" y="12813"/>
                    <a:pt x="6837" y="12813"/>
                  </a:cubicBezTo>
                  <a:cubicBezTo>
                    <a:pt x="5756" y="12813"/>
                    <a:pt x="4457" y="12211"/>
                    <a:pt x="3570" y="11566"/>
                  </a:cubicBezTo>
                  <a:cubicBezTo>
                    <a:pt x="2503" y="10766"/>
                    <a:pt x="501" y="7764"/>
                    <a:pt x="2036" y="4928"/>
                  </a:cubicBezTo>
                  <a:cubicBezTo>
                    <a:pt x="3203" y="2760"/>
                    <a:pt x="4738" y="2527"/>
                    <a:pt x="5405" y="2527"/>
                  </a:cubicBezTo>
                  <a:cubicBezTo>
                    <a:pt x="5538" y="2527"/>
                    <a:pt x="5638" y="2527"/>
                    <a:pt x="5705" y="2593"/>
                  </a:cubicBezTo>
                  <a:cubicBezTo>
                    <a:pt x="5772" y="2593"/>
                    <a:pt x="5872" y="2560"/>
                    <a:pt x="5905" y="2460"/>
                  </a:cubicBezTo>
                  <a:cubicBezTo>
                    <a:pt x="5938" y="2393"/>
                    <a:pt x="5938" y="2260"/>
                    <a:pt x="5872" y="2226"/>
                  </a:cubicBezTo>
                  <a:cubicBezTo>
                    <a:pt x="5872" y="2226"/>
                    <a:pt x="5672" y="2060"/>
                    <a:pt x="5905" y="1693"/>
                  </a:cubicBezTo>
                  <a:cubicBezTo>
                    <a:pt x="5975" y="1581"/>
                    <a:pt x="6268" y="1533"/>
                    <a:pt x="6696" y="1533"/>
                  </a:cubicBezTo>
                  <a:cubicBezTo>
                    <a:pt x="7287" y="1533"/>
                    <a:pt x="8136" y="1624"/>
                    <a:pt x="9007" y="1759"/>
                  </a:cubicBezTo>
                  <a:cubicBezTo>
                    <a:pt x="9025" y="1768"/>
                    <a:pt x="9045" y="1772"/>
                    <a:pt x="9066" y="1772"/>
                  </a:cubicBezTo>
                  <a:cubicBezTo>
                    <a:pt x="9123" y="1772"/>
                    <a:pt x="9183" y="1742"/>
                    <a:pt x="9207" y="1693"/>
                  </a:cubicBezTo>
                  <a:cubicBezTo>
                    <a:pt x="9241" y="1593"/>
                    <a:pt x="9207" y="1526"/>
                    <a:pt x="9174" y="1426"/>
                  </a:cubicBezTo>
                  <a:cubicBezTo>
                    <a:pt x="8974" y="1159"/>
                    <a:pt x="9007" y="759"/>
                    <a:pt x="9241" y="559"/>
                  </a:cubicBezTo>
                  <a:cubicBezTo>
                    <a:pt x="9314" y="461"/>
                    <a:pt x="9548" y="399"/>
                    <a:pt x="9904" y="399"/>
                  </a:cubicBezTo>
                  <a:close/>
                  <a:moveTo>
                    <a:pt x="9896" y="0"/>
                  </a:moveTo>
                  <a:cubicBezTo>
                    <a:pt x="9489" y="0"/>
                    <a:pt x="9173" y="112"/>
                    <a:pt x="9007" y="325"/>
                  </a:cubicBezTo>
                  <a:cubicBezTo>
                    <a:pt x="8707" y="559"/>
                    <a:pt x="8640" y="925"/>
                    <a:pt x="8707" y="1326"/>
                  </a:cubicBezTo>
                  <a:cubicBezTo>
                    <a:pt x="8190" y="1242"/>
                    <a:pt x="7498" y="1159"/>
                    <a:pt x="6893" y="1159"/>
                  </a:cubicBezTo>
                  <a:cubicBezTo>
                    <a:pt x="6289" y="1159"/>
                    <a:pt x="5772" y="1242"/>
                    <a:pt x="5605" y="1493"/>
                  </a:cubicBezTo>
                  <a:cubicBezTo>
                    <a:pt x="5505" y="1659"/>
                    <a:pt x="5405" y="1893"/>
                    <a:pt x="5438" y="2160"/>
                  </a:cubicBezTo>
                  <a:cubicBezTo>
                    <a:pt x="4671" y="2160"/>
                    <a:pt x="2903" y="2393"/>
                    <a:pt x="1669" y="4728"/>
                  </a:cubicBezTo>
                  <a:cubicBezTo>
                    <a:pt x="1" y="7830"/>
                    <a:pt x="2169" y="11066"/>
                    <a:pt x="3337" y="11900"/>
                  </a:cubicBezTo>
                  <a:cubicBezTo>
                    <a:pt x="3837" y="12234"/>
                    <a:pt x="5338" y="13201"/>
                    <a:pt x="6772" y="13201"/>
                  </a:cubicBezTo>
                  <a:cubicBezTo>
                    <a:pt x="7139" y="13201"/>
                    <a:pt x="7406" y="13168"/>
                    <a:pt x="7673" y="13067"/>
                  </a:cubicBezTo>
                  <a:cubicBezTo>
                    <a:pt x="7973" y="13034"/>
                    <a:pt x="8173" y="12834"/>
                    <a:pt x="8240" y="12567"/>
                  </a:cubicBezTo>
                  <a:cubicBezTo>
                    <a:pt x="8407" y="12067"/>
                    <a:pt x="8007" y="11500"/>
                    <a:pt x="7573" y="10899"/>
                  </a:cubicBezTo>
                  <a:cubicBezTo>
                    <a:pt x="7339" y="10666"/>
                    <a:pt x="7173" y="10332"/>
                    <a:pt x="7039" y="9999"/>
                  </a:cubicBezTo>
                  <a:cubicBezTo>
                    <a:pt x="7006" y="9899"/>
                    <a:pt x="7039" y="9832"/>
                    <a:pt x="7073" y="9765"/>
                  </a:cubicBezTo>
                  <a:cubicBezTo>
                    <a:pt x="7260" y="9661"/>
                    <a:pt x="7448" y="9609"/>
                    <a:pt x="7644" y="9609"/>
                  </a:cubicBezTo>
                  <a:cubicBezTo>
                    <a:pt x="7761" y="9609"/>
                    <a:pt x="7881" y="9628"/>
                    <a:pt x="8007" y="9665"/>
                  </a:cubicBezTo>
                  <a:cubicBezTo>
                    <a:pt x="8107" y="9932"/>
                    <a:pt x="8373" y="10099"/>
                    <a:pt x="8674" y="10132"/>
                  </a:cubicBezTo>
                  <a:cubicBezTo>
                    <a:pt x="8729" y="10146"/>
                    <a:pt x="8788" y="10153"/>
                    <a:pt x="8848" y="10153"/>
                  </a:cubicBezTo>
                  <a:cubicBezTo>
                    <a:pt x="9075" y="10153"/>
                    <a:pt x="9323" y="10057"/>
                    <a:pt x="9508" y="9899"/>
                  </a:cubicBezTo>
                  <a:cubicBezTo>
                    <a:pt x="9708" y="9732"/>
                    <a:pt x="9841" y="9498"/>
                    <a:pt x="9841" y="9231"/>
                  </a:cubicBezTo>
                  <a:cubicBezTo>
                    <a:pt x="9841" y="9031"/>
                    <a:pt x="9774" y="8864"/>
                    <a:pt x="9708" y="8664"/>
                  </a:cubicBezTo>
                  <a:cubicBezTo>
                    <a:pt x="9608" y="8397"/>
                    <a:pt x="9508" y="7964"/>
                    <a:pt x="9608" y="7897"/>
                  </a:cubicBezTo>
                  <a:cubicBezTo>
                    <a:pt x="9741" y="7797"/>
                    <a:pt x="9841" y="7764"/>
                    <a:pt x="9941" y="7730"/>
                  </a:cubicBezTo>
                  <a:cubicBezTo>
                    <a:pt x="10342" y="7564"/>
                    <a:pt x="10875" y="7330"/>
                    <a:pt x="10742" y="6596"/>
                  </a:cubicBezTo>
                  <a:cubicBezTo>
                    <a:pt x="10708" y="6263"/>
                    <a:pt x="10508" y="6029"/>
                    <a:pt x="10241" y="5862"/>
                  </a:cubicBezTo>
                  <a:cubicBezTo>
                    <a:pt x="10041" y="5696"/>
                    <a:pt x="9975" y="5662"/>
                    <a:pt x="10008" y="5329"/>
                  </a:cubicBezTo>
                  <a:cubicBezTo>
                    <a:pt x="10061" y="4874"/>
                    <a:pt x="11404" y="4698"/>
                    <a:pt x="12363" y="4698"/>
                  </a:cubicBezTo>
                  <a:cubicBezTo>
                    <a:pt x="12599" y="4698"/>
                    <a:pt x="12812" y="4708"/>
                    <a:pt x="12977" y="4728"/>
                  </a:cubicBezTo>
                  <a:cubicBezTo>
                    <a:pt x="13010" y="4734"/>
                    <a:pt x="13043" y="4737"/>
                    <a:pt x="13074" y="4737"/>
                  </a:cubicBezTo>
                  <a:cubicBezTo>
                    <a:pt x="13232" y="4737"/>
                    <a:pt x="13366" y="4667"/>
                    <a:pt x="13477" y="4528"/>
                  </a:cubicBezTo>
                  <a:cubicBezTo>
                    <a:pt x="13777" y="4061"/>
                    <a:pt x="13677" y="2994"/>
                    <a:pt x="13110" y="1759"/>
                  </a:cubicBezTo>
                  <a:cubicBezTo>
                    <a:pt x="12710" y="825"/>
                    <a:pt x="11442" y="225"/>
                    <a:pt x="10442" y="58"/>
                  </a:cubicBezTo>
                  <a:cubicBezTo>
                    <a:pt x="10247" y="19"/>
                    <a:pt x="10064" y="0"/>
                    <a:pt x="98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3601566" y="2187193"/>
              <a:ext cx="78280" cy="91551"/>
            </a:xfrm>
            <a:custGeom>
              <a:rect b="b" l="l" r="r" t="t"/>
              <a:pathLst>
                <a:path extrusionOk="0" h="4022" w="3439">
                  <a:moveTo>
                    <a:pt x="1481" y="0"/>
                  </a:moveTo>
                  <a:cubicBezTo>
                    <a:pt x="541" y="0"/>
                    <a:pt x="0" y="1136"/>
                    <a:pt x="570" y="2212"/>
                  </a:cubicBezTo>
                  <a:cubicBezTo>
                    <a:pt x="1103" y="3279"/>
                    <a:pt x="2288" y="4022"/>
                    <a:pt x="2731" y="4022"/>
                  </a:cubicBezTo>
                  <a:cubicBezTo>
                    <a:pt x="2758" y="4022"/>
                    <a:pt x="2783" y="4019"/>
                    <a:pt x="2805" y="4013"/>
                  </a:cubicBezTo>
                  <a:cubicBezTo>
                    <a:pt x="3238" y="3880"/>
                    <a:pt x="3438" y="3113"/>
                    <a:pt x="3438" y="3113"/>
                  </a:cubicBezTo>
                  <a:lnTo>
                    <a:pt x="3105" y="1578"/>
                  </a:lnTo>
                  <a:cubicBezTo>
                    <a:pt x="3105" y="1578"/>
                    <a:pt x="2671" y="110"/>
                    <a:pt x="1637" y="10"/>
                  </a:cubicBezTo>
                  <a:cubicBezTo>
                    <a:pt x="1584" y="3"/>
                    <a:pt x="1532" y="0"/>
                    <a:pt x="1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3600861" y="2181821"/>
              <a:ext cx="82013" cy="101293"/>
            </a:xfrm>
            <a:custGeom>
              <a:rect b="b" l="l" r="r" t="t"/>
              <a:pathLst>
                <a:path extrusionOk="0" h="4450" w="3603">
                  <a:moveTo>
                    <a:pt x="1448" y="0"/>
                  </a:moveTo>
                  <a:cubicBezTo>
                    <a:pt x="1020" y="0"/>
                    <a:pt x="634" y="201"/>
                    <a:pt x="401" y="580"/>
                  </a:cubicBezTo>
                  <a:cubicBezTo>
                    <a:pt x="0" y="1180"/>
                    <a:pt x="0" y="1948"/>
                    <a:pt x="401" y="2515"/>
                  </a:cubicBezTo>
                  <a:cubicBezTo>
                    <a:pt x="968" y="3615"/>
                    <a:pt x="2135" y="4449"/>
                    <a:pt x="2769" y="4449"/>
                  </a:cubicBezTo>
                  <a:cubicBezTo>
                    <a:pt x="2802" y="4449"/>
                    <a:pt x="2902" y="4449"/>
                    <a:pt x="2836" y="4349"/>
                  </a:cubicBezTo>
                  <a:cubicBezTo>
                    <a:pt x="3336" y="4182"/>
                    <a:pt x="3569" y="3449"/>
                    <a:pt x="3603" y="3349"/>
                  </a:cubicBezTo>
                  <a:cubicBezTo>
                    <a:pt x="3603" y="3282"/>
                    <a:pt x="3569" y="3148"/>
                    <a:pt x="3436" y="3115"/>
                  </a:cubicBezTo>
                  <a:cubicBezTo>
                    <a:pt x="3336" y="3115"/>
                    <a:pt x="3236" y="3148"/>
                    <a:pt x="3169" y="3282"/>
                  </a:cubicBezTo>
                  <a:cubicBezTo>
                    <a:pt x="3136" y="3482"/>
                    <a:pt x="2969" y="3882"/>
                    <a:pt x="2736" y="3982"/>
                  </a:cubicBezTo>
                  <a:cubicBezTo>
                    <a:pt x="2724" y="3985"/>
                    <a:pt x="2710" y="3987"/>
                    <a:pt x="2695" y="3987"/>
                  </a:cubicBezTo>
                  <a:cubicBezTo>
                    <a:pt x="2367" y="3987"/>
                    <a:pt x="1276" y="3302"/>
                    <a:pt x="734" y="2281"/>
                  </a:cubicBezTo>
                  <a:cubicBezTo>
                    <a:pt x="434" y="1814"/>
                    <a:pt x="434" y="1214"/>
                    <a:pt x="734" y="780"/>
                  </a:cubicBezTo>
                  <a:cubicBezTo>
                    <a:pt x="914" y="510"/>
                    <a:pt x="1202" y="375"/>
                    <a:pt x="1501" y="375"/>
                  </a:cubicBezTo>
                  <a:cubicBezTo>
                    <a:pt x="1535" y="375"/>
                    <a:pt x="1568" y="376"/>
                    <a:pt x="1601" y="380"/>
                  </a:cubicBezTo>
                  <a:cubicBezTo>
                    <a:pt x="2502" y="513"/>
                    <a:pt x="2902" y="1847"/>
                    <a:pt x="2902" y="1847"/>
                  </a:cubicBezTo>
                  <a:cubicBezTo>
                    <a:pt x="2902" y="1958"/>
                    <a:pt x="2971" y="2023"/>
                    <a:pt x="3070" y="2023"/>
                  </a:cubicBezTo>
                  <a:cubicBezTo>
                    <a:pt x="3091" y="2023"/>
                    <a:pt x="3113" y="2020"/>
                    <a:pt x="3136" y="2014"/>
                  </a:cubicBezTo>
                  <a:cubicBezTo>
                    <a:pt x="3269" y="2014"/>
                    <a:pt x="3336" y="1914"/>
                    <a:pt x="3303" y="1781"/>
                  </a:cubicBezTo>
                  <a:cubicBezTo>
                    <a:pt x="3269" y="1714"/>
                    <a:pt x="2836" y="180"/>
                    <a:pt x="1635" y="13"/>
                  </a:cubicBezTo>
                  <a:cubicBezTo>
                    <a:pt x="1572" y="4"/>
                    <a:pt x="1509" y="0"/>
                    <a:pt x="14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3566694" y="2331690"/>
              <a:ext cx="158700" cy="157949"/>
            </a:xfrm>
            <a:custGeom>
              <a:rect b="b" l="l" r="r" t="t"/>
              <a:pathLst>
                <a:path extrusionOk="0" h="6939" w="6972">
                  <a:moveTo>
                    <a:pt x="867" y="0"/>
                  </a:moveTo>
                  <a:lnTo>
                    <a:pt x="0" y="1601"/>
                  </a:lnTo>
                  <a:lnTo>
                    <a:pt x="6638" y="6938"/>
                  </a:lnTo>
                  <a:lnTo>
                    <a:pt x="6972" y="4003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3562142" y="2327251"/>
              <a:ext cx="167805" cy="167691"/>
            </a:xfrm>
            <a:custGeom>
              <a:rect b="b" l="l" r="r" t="t"/>
              <a:pathLst>
                <a:path extrusionOk="0" h="7367" w="7372">
                  <a:moveTo>
                    <a:pt x="1168" y="529"/>
                  </a:moveTo>
                  <a:lnTo>
                    <a:pt x="6972" y="4298"/>
                  </a:lnTo>
                  <a:lnTo>
                    <a:pt x="6671" y="6733"/>
                  </a:lnTo>
                  <a:lnTo>
                    <a:pt x="500" y="1730"/>
                  </a:lnTo>
                  <a:lnTo>
                    <a:pt x="1168" y="529"/>
                  </a:lnTo>
                  <a:close/>
                  <a:moveTo>
                    <a:pt x="1092" y="1"/>
                  </a:moveTo>
                  <a:cubicBezTo>
                    <a:pt x="1012" y="1"/>
                    <a:pt x="948" y="48"/>
                    <a:pt x="901" y="95"/>
                  </a:cubicBezTo>
                  <a:lnTo>
                    <a:pt x="33" y="1730"/>
                  </a:lnTo>
                  <a:cubicBezTo>
                    <a:pt x="0" y="1796"/>
                    <a:pt x="0" y="1896"/>
                    <a:pt x="67" y="1963"/>
                  </a:cubicBezTo>
                  <a:lnTo>
                    <a:pt x="6705" y="7300"/>
                  </a:lnTo>
                  <a:cubicBezTo>
                    <a:pt x="6772" y="7367"/>
                    <a:pt x="6805" y="7367"/>
                    <a:pt x="6838" y="7367"/>
                  </a:cubicBezTo>
                  <a:lnTo>
                    <a:pt x="6905" y="7300"/>
                  </a:lnTo>
                  <a:cubicBezTo>
                    <a:pt x="7005" y="7267"/>
                    <a:pt x="7038" y="7234"/>
                    <a:pt x="7038" y="7133"/>
                  </a:cubicBezTo>
                  <a:lnTo>
                    <a:pt x="7372" y="4231"/>
                  </a:lnTo>
                  <a:cubicBezTo>
                    <a:pt x="7372" y="4131"/>
                    <a:pt x="7372" y="4065"/>
                    <a:pt x="7305" y="4031"/>
                  </a:cubicBezTo>
                  <a:lnTo>
                    <a:pt x="1201" y="28"/>
                  </a:lnTo>
                  <a:cubicBezTo>
                    <a:pt x="1162" y="9"/>
                    <a:pt x="1126" y="1"/>
                    <a:pt x="10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064804" y="2428863"/>
              <a:ext cx="603662" cy="514068"/>
            </a:xfrm>
            <a:custGeom>
              <a:rect b="b" l="l" r="r" t="t"/>
              <a:pathLst>
                <a:path extrusionOk="0" h="22584" w="26520">
                  <a:moveTo>
                    <a:pt x="20782" y="1"/>
                  </a:moveTo>
                  <a:lnTo>
                    <a:pt x="18013" y="1402"/>
                  </a:lnTo>
                  <a:cubicBezTo>
                    <a:pt x="17446" y="1669"/>
                    <a:pt x="5271" y="5138"/>
                    <a:pt x="4770" y="5838"/>
                  </a:cubicBezTo>
                  <a:cubicBezTo>
                    <a:pt x="4270" y="6572"/>
                    <a:pt x="0" y="21783"/>
                    <a:pt x="0" y="21783"/>
                  </a:cubicBezTo>
                  <a:lnTo>
                    <a:pt x="2769" y="22584"/>
                  </a:lnTo>
                  <a:lnTo>
                    <a:pt x="8640" y="11609"/>
                  </a:lnTo>
                  <a:cubicBezTo>
                    <a:pt x="8640" y="11609"/>
                    <a:pt x="23484" y="8440"/>
                    <a:pt x="24351" y="8140"/>
                  </a:cubicBezTo>
                  <a:cubicBezTo>
                    <a:pt x="25218" y="7840"/>
                    <a:pt x="26319" y="6572"/>
                    <a:pt x="26519" y="5405"/>
                  </a:cubicBezTo>
                  <a:lnTo>
                    <a:pt x="207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059477" y="2424014"/>
              <a:ext cx="613540" cy="522718"/>
            </a:xfrm>
            <a:custGeom>
              <a:rect b="b" l="l" r="r" t="t"/>
              <a:pathLst>
                <a:path extrusionOk="0" h="22964" w="26954">
                  <a:moveTo>
                    <a:pt x="20914" y="1"/>
                  </a:moveTo>
                  <a:cubicBezTo>
                    <a:pt x="20889" y="1"/>
                    <a:pt x="20867" y="5"/>
                    <a:pt x="20849" y="14"/>
                  </a:cubicBezTo>
                  <a:lnTo>
                    <a:pt x="18080" y="1381"/>
                  </a:lnTo>
                  <a:cubicBezTo>
                    <a:pt x="17913" y="1481"/>
                    <a:pt x="16512" y="1948"/>
                    <a:pt x="14845" y="2449"/>
                  </a:cubicBezTo>
                  <a:cubicBezTo>
                    <a:pt x="8407" y="4384"/>
                    <a:pt x="5104" y="5484"/>
                    <a:pt x="4771" y="5951"/>
                  </a:cubicBezTo>
                  <a:cubicBezTo>
                    <a:pt x="4337" y="6652"/>
                    <a:pt x="434" y="20362"/>
                    <a:pt x="34" y="21896"/>
                  </a:cubicBezTo>
                  <a:cubicBezTo>
                    <a:pt x="1" y="22030"/>
                    <a:pt x="34" y="22130"/>
                    <a:pt x="167" y="22163"/>
                  </a:cubicBezTo>
                  <a:lnTo>
                    <a:pt x="2936" y="22964"/>
                  </a:lnTo>
                  <a:lnTo>
                    <a:pt x="3003" y="22964"/>
                  </a:lnTo>
                  <a:cubicBezTo>
                    <a:pt x="3069" y="22964"/>
                    <a:pt x="3103" y="22897"/>
                    <a:pt x="3103" y="22830"/>
                  </a:cubicBezTo>
                  <a:lnTo>
                    <a:pt x="9007" y="11956"/>
                  </a:lnTo>
                  <a:cubicBezTo>
                    <a:pt x="10375" y="11655"/>
                    <a:pt x="23751" y="8753"/>
                    <a:pt x="24618" y="8487"/>
                  </a:cubicBezTo>
                  <a:cubicBezTo>
                    <a:pt x="25619" y="8153"/>
                    <a:pt x="26720" y="6785"/>
                    <a:pt x="26920" y="5551"/>
                  </a:cubicBezTo>
                  <a:cubicBezTo>
                    <a:pt x="26953" y="5451"/>
                    <a:pt x="26886" y="5318"/>
                    <a:pt x="26753" y="5318"/>
                  </a:cubicBezTo>
                  <a:cubicBezTo>
                    <a:pt x="26686" y="5318"/>
                    <a:pt x="26553" y="5351"/>
                    <a:pt x="26553" y="5484"/>
                  </a:cubicBezTo>
                  <a:cubicBezTo>
                    <a:pt x="26353" y="6585"/>
                    <a:pt x="25285" y="7819"/>
                    <a:pt x="24518" y="8053"/>
                  </a:cubicBezTo>
                  <a:cubicBezTo>
                    <a:pt x="23684" y="8353"/>
                    <a:pt x="9007" y="11489"/>
                    <a:pt x="8840" y="11522"/>
                  </a:cubicBezTo>
                  <a:cubicBezTo>
                    <a:pt x="8774" y="11522"/>
                    <a:pt x="8740" y="11555"/>
                    <a:pt x="8707" y="11589"/>
                  </a:cubicBezTo>
                  <a:lnTo>
                    <a:pt x="2869" y="22430"/>
                  </a:lnTo>
                  <a:lnTo>
                    <a:pt x="434" y="21796"/>
                  </a:lnTo>
                  <a:cubicBezTo>
                    <a:pt x="2169" y="15692"/>
                    <a:pt x="4737" y="6585"/>
                    <a:pt x="5104" y="6152"/>
                  </a:cubicBezTo>
                  <a:cubicBezTo>
                    <a:pt x="5505" y="5685"/>
                    <a:pt x="11676" y="3817"/>
                    <a:pt x="14945" y="2816"/>
                  </a:cubicBezTo>
                  <a:cubicBezTo>
                    <a:pt x="17046" y="2182"/>
                    <a:pt x="18080" y="1848"/>
                    <a:pt x="18280" y="1748"/>
                  </a:cubicBezTo>
                  <a:lnTo>
                    <a:pt x="21049" y="381"/>
                  </a:lnTo>
                  <a:cubicBezTo>
                    <a:pt x="21116" y="314"/>
                    <a:pt x="21182" y="181"/>
                    <a:pt x="21116" y="80"/>
                  </a:cubicBezTo>
                  <a:cubicBezTo>
                    <a:pt x="21067" y="32"/>
                    <a:pt x="20982" y="1"/>
                    <a:pt x="209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3026062" y="2923924"/>
              <a:ext cx="117728" cy="150210"/>
            </a:xfrm>
            <a:custGeom>
              <a:rect b="b" l="l" r="r" t="t"/>
              <a:pathLst>
                <a:path extrusionOk="0" h="6599" w="5172">
                  <a:moveTo>
                    <a:pt x="1702" y="1"/>
                  </a:moveTo>
                  <a:cubicBezTo>
                    <a:pt x="1702" y="1"/>
                    <a:pt x="1" y="3670"/>
                    <a:pt x="201" y="4537"/>
                  </a:cubicBezTo>
                  <a:cubicBezTo>
                    <a:pt x="374" y="5289"/>
                    <a:pt x="1375" y="5339"/>
                    <a:pt x="1638" y="5339"/>
                  </a:cubicBezTo>
                  <a:cubicBezTo>
                    <a:pt x="1679" y="5339"/>
                    <a:pt x="1702" y="5338"/>
                    <a:pt x="1702" y="5338"/>
                  </a:cubicBezTo>
                  <a:cubicBezTo>
                    <a:pt x="1836" y="5705"/>
                    <a:pt x="2002" y="6072"/>
                    <a:pt x="2202" y="6405"/>
                  </a:cubicBezTo>
                  <a:cubicBezTo>
                    <a:pt x="2303" y="6550"/>
                    <a:pt x="2488" y="6598"/>
                    <a:pt x="2690" y="6598"/>
                  </a:cubicBezTo>
                  <a:cubicBezTo>
                    <a:pt x="3096" y="6598"/>
                    <a:pt x="3570" y="6405"/>
                    <a:pt x="3570" y="6405"/>
                  </a:cubicBezTo>
                  <a:lnTo>
                    <a:pt x="4171" y="5538"/>
                  </a:lnTo>
                  <a:cubicBezTo>
                    <a:pt x="4171" y="5538"/>
                    <a:pt x="5171" y="4738"/>
                    <a:pt x="5171" y="4437"/>
                  </a:cubicBezTo>
                  <a:cubicBezTo>
                    <a:pt x="5171" y="4170"/>
                    <a:pt x="4471" y="768"/>
                    <a:pt x="4471" y="768"/>
                  </a:cubicBezTo>
                  <a:lnTo>
                    <a:pt x="17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3022283" y="2918621"/>
              <a:ext cx="126810" cy="159861"/>
            </a:xfrm>
            <a:custGeom>
              <a:rect b="b" l="l" r="r" t="t"/>
              <a:pathLst>
                <a:path extrusionOk="0" h="7023" w="5571">
                  <a:moveTo>
                    <a:pt x="2002" y="467"/>
                  </a:moveTo>
                  <a:lnTo>
                    <a:pt x="4470" y="1168"/>
                  </a:lnTo>
                  <a:cubicBezTo>
                    <a:pt x="4703" y="2502"/>
                    <a:pt x="5104" y="4470"/>
                    <a:pt x="5104" y="4670"/>
                  </a:cubicBezTo>
                  <a:cubicBezTo>
                    <a:pt x="4870" y="5004"/>
                    <a:pt x="4570" y="5337"/>
                    <a:pt x="4203" y="5604"/>
                  </a:cubicBezTo>
                  <a:lnTo>
                    <a:pt x="4170" y="5638"/>
                  </a:lnTo>
                  <a:lnTo>
                    <a:pt x="3636" y="6472"/>
                  </a:lnTo>
                  <a:cubicBezTo>
                    <a:pt x="3404" y="6549"/>
                    <a:pt x="3116" y="6604"/>
                    <a:pt x="2889" y="6604"/>
                  </a:cubicBezTo>
                  <a:cubicBezTo>
                    <a:pt x="2724" y="6604"/>
                    <a:pt x="2591" y="6575"/>
                    <a:pt x="2535" y="6505"/>
                  </a:cubicBezTo>
                  <a:cubicBezTo>
                    <a:pt x="2335" y="6238"/>
                    <a:pt x="2168" y="5905"/>
                    <a:pt x="2068" y="5504"/>
                  </a:cubicBezTo>
                  <a:cubicBezTo>
                    <a:pt x="2035" y="5404"/>
                    <a:pt x="1968" y="5337"/>
                    <a:pt x="1868" y="5337"/>
                  </a:cubicBezTo>
                  <a:cubicBezTo>
                    <a:pt x="1861" y="5337"/>
                    <a:pt x="1801" y="5342"/>
                    <a:pt x="1710" y="5342"/>
                  </a:cubicBezTo>
                  <a:cubicBezTo>
                    <a:pt x="1393" y="5342"/>
                    <a:pt x="704" y="5282"/>
                    <a:pt x="601" y="4737"/>
                  </a:cubicBezTo>
                  <a:cubicBezTo>
                    <a:pt x="434" y="4137"/>
                    <a:pt x="1368" y="1902"/>
                    <a:pt x="2002" y="467"/>
                  </a:cubicBezTo>
                  <a:close/>
                  <a:moveTo>
                    <a:pt x="1968" y="0"/>
                  </a:moveTo>
                  <a:cubicBezTo>
                    <a:pt x="1868" y="0"/>
                    <a:pt x="1735" y="67"/>
                    <a:pt x="1701" y="134"/>
                  </a:cubicBezTo>
                  <a:cubicBezTo>
                    <a:pt x="1535" y="501"/>
                    <a:pt x="0" y="3903"/>
                    <a:pt x="200" y="4804"/>
                  </a:cubicBezTo>
                  <a:cubicBezTo>
                    <a:pt x="400" y="5638"/>
                    <a:pt x="1368" y="5771"/>
                    <a:pt x="1735" y="5771"/>
                  </a:cubicBezTo>
                  <a:cubicBezTo>
                    <a:pt x="1835" y="6138"/>
                    <a:pt x="2002" y="6472"/>
                    <a:pt x="2202" y="6772"/>
                  </a:cubicBezTo>
                  <a:cubicBezTo>
                    <a:pt x="2338" y="6909"/>
                    <a:pt x="2542" y="7023"/>
                    <a:pt x="2740" y="7023"/>
                  </a:cubicBezTo>
                  <a:cubicBezTo>
                    <a:pt x="2784" y="7023"/>
                    <a:pt x="2827" y="7017"/>
                    <a:pt x="2869" y="7005"/>
                  </a:cubicBezTo>
                  <a:cubicBezTo>
                    <a:pt x="3169" y="7005"/>
                    <a:pt x="3503" y="6972"/>
                    <a:pt x="3870" y="6905"/>
                  </a:cubicBezTo>
                  <a:cubicBezTo>
                    <a:pt x="3903" y="6905"/>
                    <a:pt x="3903" y="6839"/>
                    <a:pt x="3936" y="6805"/>
                  </a:cubicBezTo>
                  <a:lnTo>
                    <a:pt x="4537" y="5938"/>
                  </a:lnTo>
                  <a:cubicBezTo>
                    <a:pt x="4970" y="5604"/>
                    <a:pt x="5571" y="5004"/>
                    <a:pt x="5571" y="4670"/>
                  </a:cubicBezTo>
                  <a:cubicBezTo>
                    <a:pt x="5571" y="4337"/>
                    <a:pt x="5004" y="1568"/>
                    <a:pt x="4870" y="968"/>
                  </a:cubicBezTo>
                  <a:cubicBezTo>
                    <a:pt x="4837" y="901"/>
                    <a:pt x="4770" y="834"/>
                    <a:pt x="4703" y="801"/>
                  </a:cubicBezTo>
                  <a:lnTo>
                    <a:pt x="19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3071633" y="2875053"/>
              <a:ext cx="81262" cy="28908"/>
            </a:xfrm>
            <a:custGeom>
              <a:rect b="b" l="l" r="r" t="t"/>
              <a:pathLst>
                <a:path extrusionOk="0" h="1270" w="3570">
                  <a:moveTo>
                    <a:pt x="212" y="1"/>
                  </a:moveTo>
                  <a:cubicBezTo>
                    <a:pt x="124" y="1"/>
                    <a:pt x="59" y="44"/>
                    <a:pt x="34" y="146"/>
                  </a:cubicBezTo>
                  <a:cubicBezTo>
                    <a:pt x="0" y="213"/>
                    <a:pt x="34" y="347"/>
                    <a:pt x="167" y="380"/>
                  </a:cubicBezTo>
                  <a:lnTo>
                    <a:pt x="3203" y="1247"/>
                  </a:lnTo>
                  <a:lnTo>
                    <a:pt x="3236" y="1247"/>
                  </a:lnTo>
                  <a:cubicBezTo>
                    <a:pt x="3267" y="1263"/>
                    <a:pt x="3296" y="1269"/>
                    <a:pt x="3324" y="1269"/>
                  </a:cubicBezTo>
                  <a:cubicBezTo>
                    <a:pt x="3414" y="1269"/>
                    <a:pt x="3485" y="1198"/>
                    <a:pt x="3536" y="1147"/>
                  </a:cubicBezTo>
                  <a:cubicBezTo>
                    <a:pt x="3570" y="1014"/>
                    <a:pt x="3503" y="880"/>
                    <a:pt x="3369" y="880"/>
                  </a:cubicBezTo>
                  <a:lnTo>
                    <a:pt x="301" y="13"/>
                  </a:lnTo>
                  <a:cubicBezTo>
                    <a:pt x="269" y="5"/>
                    <a:pt x="239" y="1"/>
                    <a:pt x="2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2" name="Google Shape;202;p3"/>
          <p:cNvSpPr txBox="1"/>
          <p:nvPr/>
        </p:nvSpPr>
        <p:spPr>
          <a:xfrm>
            <a:off x="214750" y="2017500"/>
            <a:ext cx="42327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UPOSports tiene como objetivo la gestión de un complejo deportivo. En él, hay que tener en cuenta a los empleados que son los que manejan todo el sistema de gestión, así como a todas las partes fundamentales para hacer funcionar correctamente un complejo deportivo.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"/>
          <p:cNvSpPr txBox="1"/>
          <p:nvPr>
            <p:ph type="title"/>
          </p:nvPr>
        </p:nvSpPr>
        <p:spPr>
          <a:xfrm>
            <a:off x="2380800" y="117550"/>
            <a:ext cx="4382400" cy="8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Funcionalidades</a:t>
            </a:r>
            <a:endParaRPr/>
          </a:p>
        </p:txBody>
      </p:sp>
      <p:sp>
        <p:nvSpPr>
          <p:cNvPr id="208" name="Google Shape;208;p4"/>
          <p:cNvSpPr/>
          <p:nvPr/>
        </p:nvSpPr>
        <p:spPr>
          <a:xfrm>
            <a:off x="2416961" y="2916111"/>
            <a:ext cx="614400" cy="636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4"/>
          <p:cNvSpPr/>
          <p:nvPr/>
        </p:nvSpPr>
        <p:spPr>
          <a:xfrm>
            <a:off x="1921150" y="4290012"/>
            <a:ext cx="1598724" cy="467640"/>
          </a:xfrm>
          <a:prstGeom prst="flowChartTerminator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772" y="1135974"/>
            <a:ext cx="1353278" cy="12279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4"/>
          <p:cNvGrpSpPr/>
          <p:nvPr/>
        </p:nvGrpSpPr>
        <p:grpSpPr>
          <a:xfrm>
            <a:off x="2724162" y="2298587"/>
            <a:ext cx="3215471" cy="2480591"/>
            <a:chOff x="4760137" y="1287744"/>
            <a:chExt cx="3039197" cy="2261662"/>
          </a:xfrm>
        </p:grpSpPr>
        <p:sp>
          <p:nvSpPr>
            <p:cNvPr id="212" name="Google Shape;212;p4"/>
            <p:cNvSpPr/>
            <p:nvPr/>
          </p:nvSpPr>
          <p:spPr>
            <a:xfrm>
              <a:off x="4760137" y="1287744"/>
              <a:ext cx="1176219" cy="505062"/>
            </a:xfrm>
            <a:custGeom>
              <a:rect b="b" l="l" r="r" t="t"/>
              <a:pathLst>
                <a:path extrusionOk="0" fill="none" h="25667" w="59790">
                  <a:moveTo>
                    <a:pt x="59789" y="1"/>
                  </a:moveTo>
                  <a:lnTo>
                    <a:pt x="59789" y="7257"/>
                  </a:lnTo>
                  <a:cubicBezTo>
                    <a:pt x="59789" y="10657"/>
                    <a:pt x="57011" y="13435"/>
                    <a:pt x="53570" y="13476"/>
                  </a:cubicBezTo>
                  <a:lnTo>
                    <a:pt x="6220" y="13476"/>
                  </a:lnTo>
                  <a:cubicBezTo>
                    <a:pt x="2820" y="13435"/>
                    <a:pt x="42" y="16171"/>
                    <a:pt x="1" y="19571"/>
                  </a:cubicBezTo>
                  <a:lnTo>
                    <a:pt x="1" y="25666"/>
                  </a:lnTo>
                </a:path>
              </a:pathLst>
            </a:custGeom>
            <a:noFill/>
            <a:ln cap="flat" cmpd="sng" w="13475">
              <a:solidFill>
                <a:schemeClr val="dk2"/>
              </a:solidFill>
              <a:prstDash val="dash"/>
              <a:miter lim="414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6623135" y="1287744"/>
              <a:ext cx="1176199" cy="505062"/>
            </a:xfrm>
            <a:custGeom>
              <a:rect b="b" l="l" r="r" t="t"/>
              <a:pathLst>
                <a:path extrusionOk="0" fill="none" h="25667" w="59789">
                  <a:moveTo>
                    <a:pt x="1" y="1"/>
                  </a:moveTo>
                  <a:lnTo>
                    <a:pt x="1" y="7257"/>
                  </a:lnTo>
                  <a:cubicBezTo>
                    <a:pt x="42" y="10657"/>
                    <a:pt x="2820" y="13435"/>
                    <a:pt x="6220" y="13476"/>
                  </a:cubicBezTo>
                  <a:lnTo>
                    <a:pt x="53570" y="13476"/>
                  </a:lnTo>
                  <a:cubicBezTo>
                    <a:pt x="56970" y="13435"/>
                    <a:pt x="59748" y="16171"/>
                    <a:pt x="59789" y="19571"/>
                  </a:cubicBezTo>
                  <a:lnTo>
                    <a:pt x="59789" y="25666"/>
                  </a:lnTo>
                </a:path>
              </a:pathLst>
            </a:custGeom>
            <a:noFill/>
            <a:ln cap="flat" cmpd="sng" w="13475">
              <a:solidFill>
                <a:schemeClr val="dk2"/>
              </a:solidFill>
              <a:prstDash val="dash"/>
              <a:miter lim="414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6269743" y="1287756"/>
              <a:ext cx="10000" cy="2261650"/>
            </a:xfrm>
            <a:custGeom>
              <a:rect b="b" l="l" r="r" t="t"/>
              <a:pathLst>
                <a:path extrusionOk="0" h="90466" w="400">
                  <a:moveTo>
                    <a:pt x="0" y="90466"/>
                  </a:moveTo>
                  <a:lnTo>
                    <a:pt x="400" y="0"/>
                  </a:lnTo>
                </a:path>
              </a:pathLst>
            </a:custGeom>
            <a:noFill/>
            <a:ln cap="flat" cmpd="sng" w="13475">
              <a:solidFill>
                <a:schemeClr val="dk2"/>
              </a:solidFill>
              <a:prstDash val="dash"/>
              <a:miter lim="414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" name="Google Shape;215;p4"/>
          <p:cNvSpPr txBox="1"/>
          <p:nvPr>
            <p:ph idx="4294967295" type="subTitle"/>
          </p:nvPr>
        </p:nvSpPr>
        <p:spPr>
          <a:xfrm>
            <a:off x="1924827" y="4368361"/>
            <a:ext cx="1598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Empleados</a:t>
            </a:r>
            <a:endParaRPr b="1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6" name="Google Shape;216;p4"/>
          <p:cNvSpPr/>
          <p:nvPr/>
        </p:nvSpPr>
        <p:spPr>
          <a:xfrm>
            <a:off x="1924825" y="3718300"/>
            <a:ext cx="799325" cy="406437"/>
          </a:xfrm>
          <a:custGeom>
            <a:rect b="b" l="l" r="r" t="t"/>
            <a:pathLst>
              <a:path extrusionOk="0" fill="none" h="25667" w="1">
                <a:moveTo>
                  <a:pt x="1" y="25666"/>
                </a:moveTo>
                <a:lnTo>
                  <a:pt x="1" y="1"/>
                </a:lnTo>
              </a:path>
            </a:pathLst>
          </a:custGeom>
          <a:noFill/>
          <a:ln cap="flat" cmpd="sng" w="13475">
            <a:solidFill>
              <a:schemeClr val="dk2"/>
            </a:solidFill>
            <a:prstDash val="dash"/>
            <a:miter lim="414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7" name="Google Shape;217;p4"/>
          <p:cNvGrpSpPr/>
          <p:nvPr/>
        </p:nvGrpSpPr>
        <p:grpSpPr>
          <a:xfrm>
            <a:off x="2527966" y="3014570"/>
            <a:ext cx="392444" cy="406419"/>
            <a:chOff x="2497275" y="2744159"/>
            <a:chExt cx="370930" cy="370550"/>
          </a:xfrm>
        </p:grpSpPr>
        <p:sp>
          <p:nvSpPr>
            <p:cNvPr id="218" name="Google Shape;218;p4"/>
            <p:cNvSpPr/>
            <p:nvPr/>
          </p:nvSpPr>
          <p:spPr>
            <a:xfrm>
              <a:off x="2497275" y="2744159"/>
              <a:ext cx="284366" cy="284747"/>
            </a:xfrm>
            <a:custGeom>
              <a:rect b="b" l="l" r="r" t="t"/>
              <a:pathLst>
                <a:path extrusionOk="0" h="8967" w="8955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2592191" y="2821673"/>
              <a:ext cx="113461" cy="98345"/>
            </a:xfrm>
            <a:custGeom>
              <a:rect b="b" l="l" r="r" t="t"/>
              <a:pathLst>
                <a:path extrusionOk="0" h="3097" w="3573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2574408" y="2862129"/>
              <a:ext cx="106665" cy="90756"/>
            </a:xfrm>
            <a:custGeom>
              <a:rect b="b" l="l" r="r" t="t"/>
              <a:pathLst>
                <a:path extrusionOk="0" h="2858" w="3359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2676881" y="2923385"/>
              <a:ext cx="191324" cy="191324"/>
            </a:xfrm>
            <a:custGeom>
              <a:rect b="b" l="l" r="r" t="t"/>
              <a:pathLst>
                <a:path extrusionOk="0" h="6025" w="6025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2738867" y="2986895"/>
              <a:ext cx="65066" cy="65066"/>
            </a:xfrm>
            <a:custGeom>
              <a:rect b="b" l="l" r="r" t="t"/>
              <a:pathLst>
                <a:path extrusionOk="0" h="2049" w="2049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2604670" y="2851904"/>
              <a:ext cx="70718" cy="71131"/>
            </a:xfrm>
            <a:custGeom>
              <a:rect b="b" l="l" r="r" t="t"/>
              <a:pathLst>
                <a:path extrusionOk="0" h="2240" w="2227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" name="Google Shape;224;p4"/>
          <p:cNvSpPr/>
          <p:nvPr/>
        </p:nvSpPr>
        <p:spPr>
          <a:xfrm>
            <a:off x="5637366" y="2916111"/>
            <a:ext cx="614400" cy="6369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"/>
          <p:cNvSpPr/>
          <p:nvPr/>
        </p:nvSpPr>
        <p:spPr>
          <a:xfrm>
            <a:off x="5049099" y="4290000"/>
            <a:ext cx="1790964" cy="467640"/>
          </a:xfrm>
          <a:prstGeom prst="flowChartTerminator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4"/>
          <p:cNvSpPr txBox="1"/>
          <p:nvPr>
            <p:ph idx="4294967295" type="subTitle"/>
          </p:nvPr>
        </p:nvSpPr>
        <p:spPr>
          <a:xfrm>
            <a:off x="5009635" y="4368500"/>
            <a:ext cx="18699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Anunciantes</a:t>
            </a:r>
            <a:endParaRPr b="1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7" name="Google Shape;227;p4"/>
          <p:cNvSpPr/>
          <p:nvPr/>
        </p:nvSpPr>
        <p:spPr>
          <a:xfrm>
            <a:off x="5944604" y="3683776"/>
            <a:ext cx="21" cy="553958"/>
          </a:xfrm>
          <a:custGeom>
            <a:rect b="b" l="l" r="r" t="t"/>
            <a:pathLst>
              <a:path extrusionOk="0" fill="none" h="25667" w="1">
                <a:moveTo>
                  <a:pt x="1" y="25666"/>
                </a:moveTo>
                <a:lnTo>
                  <a:pt x="1" y="1"/>
                </a:lnTo>
              </a:path>
            </a:pathLst>
          </a:custGeom>
          <a:noFill/>
          <a:ln cap="flat" cmpd="sng" w="13475">
            <a:solidFill>
              <a:schemeClr val="dk2"/>
            </a:solidFill>
            <a:prstDash val="dash"/>
            <a:miter lim="414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0775" y="2981700"/>
            <a:ext cx="467675" cy="46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"/>
          <p:cNvSpPr/>
          <p:nvPr/>
        </p:nvSpPr>
        <p:spPr>
          <a:xfrm>
            <a:off x="4278311" y="2939886"/>
            <a:ext cx="614400" cy="63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5"/>
          <p:cNvSpPr/>
          <p:nvPr/>
        </p:nvSpPr>
        <p:spPr>
          <a:xfrm>
            <a:off x="3772625" y="4397875"/>
            <a:ext cx="1598724" cy="355698"/>
          </a:xfrm>
          <a:prstGeom prst="flowChartTerminator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5"/>
          <p:cNvSpPr txBox="1"/>
          <p:nvPr>
            <p:ph type="title"/>
          </p:nvPr>
        </p:nvSpPr>
        <p:spPr>
          <a:xfrm>
            <a:off x="2380800" y="92425"/>
            <a:ext cx="4382400" cy="8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Funcionalidades</a:t>
            </a:r>
            <a:endParaRPr/>
          </a:p>
        </p:txBody>
      </p:sp>
      <p:grpSp>
        <p:nvGrpSpPr>
          <p:cNvPr id="236" name="Google Shape;236;p5"/>
          <p:cNvGrpSpPr/>
          <p:nvPr/>
        </p:nvGrpSpPr>
        <p:grpSpPr>
          <a:xfrm>
            <a:off x="2187444" y="2297516"/>
            <a:ext cx="4769108" cy="553952"/>
            <a:chOff x="4760137" y="1287744"/>
            <a:chExt cx="3039197" cy="505062"/>
          </a:xfrm>
        </p:grpSpPr>
        <p:sp>
          <p:nvSpPr>
            <p:cNvPr id="237" name="Google Shape;237;p5"/>
            <p:cNvSpPr/>
            <p:nvPr/>
          </p:nvSpPr>
          <p:spPr>
            <a:xfrm>
              <a:off x="4760137" y="1287744"/>
              <a:ext cx="1176219" cy="505062"/>
            </a:xfrm>
            <a:custGeom>
              <a:rect b="b" l="l" r="r" t="t"/>
              <a:pathLst>
                <a:path extrusionOk="0" fill="none" h="25667" w="59790">
                  <a:moveTo>
                    <a:pt x="59789" y="1"/>
                  </a:moveTo>
                  <a:lnTo>
                    <a:pt x="59789" y="7257"/>
                  </a:lnTo>
                  <a:cubicBezTo>
                    <a:pt x="59789" y="10657"/>
                    <a:pt x="57011" y="13435"/>
                    <a:pt x="53570" y="13476"/>
                  </a:cubicBezTo>
                  <a:lnTo>
                    <a:pt x="6220" y="13476"/>
                  </a:lnTo>
                  <a:cubicBezTo>
                    <a:pt x="2820" y="13435"/>
                    <a:pt x="42" y="16171"/>
                    <a:pt x="1" y="19571"/>
                  </a:cubicBezTo>
                  <a:lnTo>
                    <a:pt x="1" y="25666"/>
                  </a:lnTo>
                </a:path>
              </a:pathLst>
            </a:custGeom>
            <a:noFill/>
            <a:ln cap="flat" cmpd="sng" w="13475">
              <a:solidFill>
                <a:schemeClr val="dk2"/>
              </a:solidFill>
              <a:prstDash val="dash"/>
              <a:miter lim="414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6623135" y="1287744"/>
              <a:ext cx="1176199" cy="505062"/>
            </a:xfrm>
            <a:custGeom>
              <a:rect b="b" l="l" r="r" t="t"/>
              <a:pathLst>
                <a:path extrusionOk="0" fill="none" h="25667" w="59789">
                  <a:moveTo>
                    <a:pt x="1" y="1"/>
                  </a:moveTo>
                  <a:lnTo>
                    <a:pt x="1" y="7257"/>
                  </a:lnTo>
                  <a:cubicBezTo>
                    <a:pt x="42" y="10657"/>
                    <a:pt x="2820" y="13435"/>
                    <a:pt x="6220" y="13476"/>
                  </a:cubicBezTo>
                  <a:lnTo>
                    <a:pt x="53570" y="13476"/>
                  </a:lnTo>
                  <a:cubicBezTo>
                    <a:pt x="56970" y="13435"/>
                    <a:pt x="59748" y="16171"/>
                    <a:pt x="59789" y="19571"/>
                  </a:cubicBezTo>
                  <a:lnTo>
                    <a:pt x="59789" y="25666"/>
                  </a:lnTo>
                </a:path>
              </a:pathLst>
            </a:custGeom>
            <a:noFill/>
            <a:ln cap="flat" cmpd="sng" w="13475">
              <a:solidFill>
                <a:schemeClr val="dk2"/>
              </a:solidFill>
              <a:prstDash val="dash"/>
              <a:miter lim="414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279729" y="1287744"/>
              <a:ext cx="20" cy="505062"/>
            </a:xfrm>
            <a:custGeom>
              <a:rect b="b" l="l" r="r" t="t"/>
              <a:pathLst>
                <a:path extrusionOk="0" fill="none" h="25667" w="1">
                  <a:moveTo>
                    <a:pt x="1" y="25666"/>
                  </a:moveTo>
                  <a:lnTo>
                    <a:pt x="1" y="1"/>
                  </a:lnTo>
                </a:path>
              </a:pathLst>
            </a:custGeom>
            <a:noFill/>
            <a:ln cap="flat" cmpd="sng" w="13475">
              <a:solidFill>
                <a:schemeClr val="dk2"/>
              </a:solidFill>
              <a:prstDash val="dash"/>
              <a:miter lim="414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5"/>
          <p:cNvSpPr txBox="1"/>
          <p:nvPr>
            <p:ph idx="4294967295" type="subTitle"/>
          </p:nvPr>
        </p:nvSpPr>
        <p:spPr>
          <a:xfrm>
            <a:off x="3772639" y="4392211"/>
            <a:ext cx="1598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Clientes</a:t>
            </a:r>
            <a:endParaRPr b="1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41" name="Google Shape;24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5359" y="1126549"/>
            <a:ext cx="1353278" cy="1227996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5"/>
          <p:cNvSpPr/>
          <p:nvPr/>
        </p:nvSpPr>
        <p:spPr>
          <a:xfrm>
            <a:off x="4278300" y="3666025"/>
            <a:ext cx="282175" cy="636927"/>
          </a:xfrm>
          <a:custGeom>
            <a:rect b="b" l="l" r="r" t="t"/>
            <a:pathLst>
              <a:path extrusionOk="0" fill="none" h="25667" w="1">
                <a:moveTo>
                  <a:pt x="1" y="25666"/>
                </a:moveTo>
                <a:lnTo>
                  <a:pt x="1" y="1"/>
                </a:lnTo>
              </a:path>
            </a:pathLst>
          </a:custGeom>
          <a:noFill/>
          <a:ln cap="flat" cmpd="sng" w="13475">
            <a:solidFill>
              <a:schemeClr val="dk2"/>
            </a:solidFill>
            <a:prstDash val="dash"/>
            <a:miter lim="414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3" name="Google Shape;243;p5"/>
          <p:cNvGrpSpPr/>
          <p:nvPr/>
        </p:nvGrpSpPr>
        <p:grpSpPr>
          <a:xfrm>
            <a:off x="4440774" y="3061426"/>
            <a:ext cx="282174" cy="355735"/>
            <a:chOff x="7144274" y="1500214"/>
            <a:chExt cx="282174" cy="355735"/>
          </a:xfrm>
        </p:grpSpPr>
        <p:sp>
          <p:nvSpPr>
            <p:cNvPr id="244" name="Google Shape;244;p5"/>
            <p:cNvSpPr/>
            <p:nvPr/>
          </p:nvSpPr>
          <p:spPr>
            <a:xfrm>
              <a:off x="7245745" y="1613375"/>
              <a:ext cx="10613" cy="16252"/>
            </a:xfrm>
            <a:custGeom>
              <a:rect b="b" l="l" r="r" t="t"/>
              <a:pathLst>
                <a:path extrusionOk="0" h="513" w="335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7313635" y="1613375"/>
              <a:ext cx="10613" cy="16252"/>
            </a:xfrm>
            <a:custGeom>
              <a:rect b="b" l="l" r="r" t="t"/>
              <a:pathLst>
                <a:path extrusionOk="0" h="513" w="335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7262345" y="1653070"/>
              <a:ext cx="45302" cy="16157"/>
            </a:xfrm>
            <a:custGeom>
              <a:rect b="b" l="l" r="r" t="t"/>
              <a:pathLst>
                <a:path extrusionOk="0" h="510" w="1430">
                  <a:moveTo>
                    <a:pt x="184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715" y="509"/>
                  </a:cubicBezTo>
                  <a:cubicBezTo>
                    <a:pt x="977" y="509"/>
                    <a:pt x="1215" y="414"/>
                    <a:pt x="1370" y="283"/>
                  </a:cubicBezTo>
                  <a:cubicBezTo>
                    <a:pt x="1429" y="212"/>
                    <a:pt x="1429" y="105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8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7144274" y="1500214"/>
              <a:ext cx="282174" cy="355735"/>
            </a:xfrm>
            <a:custGeom>
              <a:rect b="b" l="l" r="r" t="t"/>
              <a:pathLst>
                <a:path extrusionOk="0" h="11229" w="8907">
                  <a:moveTo>
                    <a:pt x="7299" y="334"/>
                  </a:moveTo>
                  <a:cubicBezTo>
                    <a:pt x="7228" y="1048"/>
                    <a:pt x="6597" y="1608"/>
                    <a:pt x="5871" y="1608"/>
                  </a:cubicBezTo>
                  <a:lnTo>
                    <a:pt x="2656" y="1608"/>
                  </a:lnTo>
                  <a:cubicBezTo>
                    <a:pt x="2561" y="1608"/>
                    <a:pt x="2489" y="1679"/>
                    <a:pt x="2489" y="1775"/>
                  </a:cubicBezTo>
                  <a:cubicBezTo>
                    <a:pt x="2489" y="1858"/>
                    <a:pt x="2561" y="1941"/>
                    <a:pt x="2656" y="1941"/>
                  </a:cubicBezTo>
                  <a:lnTo>
                    <a:pt x="5871" y="1941"/>
                  </a:lnTo>
                  <a:cubicBezTo>
                    <a:pt x="6192" y="1941"/>
                    <a:pt x="6514" y="1846"/>
                    <a:pt x="6776" y="1679"/>
                  </a:cubicBezTo>
                  <a:lnTo>
                    <a:pt x="6776" y="3560"/>
                  </a:lnTo>
                  <a:cubicBezTo>
                    <a:pt x="6776" y="3644"/>
                    <a:pt x="6847" y="3727"/>
                    <a:pt x="6942" y="3727"/>
                  </a:cubicBezTo>
                  <a:lnTo>
                    <a:pt x="7026" y="3727"/>
                  </a:lnTo>
                  <a:cubicBezTo>
                    <a:pt x="7109" y="3727"/>
                    <a:pt x="7180" y="3751"/>
                    <a:pt x="7240" y="3810"/>
                  </a:cubicBezTo>
                  <a:cubicBezTo>
                    <a:pt x="7299" y="3870"/>
                    <a:pt x="7311" y="3941"/>
                    <a:pt x="7311" y="4037"/>
                  </a:cubicBezTo>
                  <a:cubicBezTo>
                    <a:pt x="7299" y="4180"/>
                    <a:pt x="7168" y="4287"/>
                    <a:pt x="7002" y="4287"/>
                  </a:cubicBezTo>
                  <a:lnTo>
                    <a:pt x="6930" y="4287"/>
                  </a:lnTo>
                  <a:lnTo>
                    <a:pt x="6930" y="4275"/>
                  </a:lnTo>
                  <a:cubicBezTo>
                    <a:pt x="6930" y="4180"/>
                    <a:pt x="6847" y="4108"/>
                    <a:pt x="6764" y="4108"/>
                  </a:cubicBezTo>
                  <a:cubicBezTo>
                    <a:pt x="6668" y="4108"/>
                    <a:pt x="6597" y="4180"/>
                    <a:pt x="6597" y="4275"/>
                  </a:cubicBezTo>
                  <a:cubicBezTo>
                    <a:pt x="6597" y="5465"/>
                    <a:pt x="5633" y="6430"/>
                    <a:pt x="4442" y="6430"/>
                  </a:cubicBezTo>
                  <a:cubicBezTo>
                    <a:pt x="3251" y="6430"/>
                    <a:pt x="2287" y="5465"/>
                    <a:pt x="2287" y="4275"/>
                  </a:cubicBezTo>
                  <a:cubicBezTo>
                    <a:pt x="2287" y="4180"/>
                    <a:pt x="2204" y="4108"/>
                    <a:pt x="2120" y="4108"/>
                  </a:cubicBezTo>
                  <a:cubicBezTo>
                    <a:pt x="2025" y="4108"/>
                    <a:pt x="1954" y="4180"/>
                    <a:pt x="1954" y="4275"/>
                  </a:cubicBezTo>
                  <a:lnTo>
                    <a:pt x="1954" y="4287"/>
                  </a:lnTo>
                  <a:lnTo>
                    <a:pt x="1846" y="4287"/>
                  </a:lnTo>
                  <a:cubicBezTo>
                    <a:pt x="1775" y="4287"/>
                    <a:pt x="1704" y="4263"/>
                    <a:pt x="1644" y="4203"/>
                  </a:cubicBezTo>
                  <a:cubicBezTo>
                    <a:pt x="1584" y="4144"/>
                    <a:pt x="1573" y="4061"/>
                    <a:pt x="1573" y="3977"/>
                  </a:cubicBezTo>
                  <a:cubicBezTo>
                    <a:pt x="1584" y="3822"/>
                    <a:pt x="1715" y="3727"/>
                    <a:pt x="1882" y="3727"/>
                  </a:cubicBezTo>
                  <a:lnTo>
                    <a:pt x="1942" y="3727"/>
                  </a:lnTo>
                  <a:cubicBezTo>
                    <a:pt x="2025" y="3727"/>
                    <a:pt x="2108" y="3644"/>
                    <a:pt x="2108" y="3560"/>
                  </a:cubicBezTo>
                  <a:lnTo>
                    <a:pt x="2108" y="1775"/>
                  </a:lnTo>
                  <a:cubicBezTo>
                    <a:pt x="2108" y="989"/>
                    <a:pt x="2739" y="334"/>
                    <a:pt x="3549" y="334"/>
                  </a:cubicBezTo>
                  <a:close/>
                  <a:moveTo>
                    <a:pt x="3025" y="6763"/>
                  </a:moveTo>
                  <a:lnTo>
                    <a:pt x="3025" y="7085"/>
                  </a:lnTo>
                  <a:cubicBezTo>
                    <a:pt x="3025" y="7239"/>
                    <a:pt x="2918" y="7382"/>
                    <a:pt x="2787" y="7430"/>
                  </a:cubicBezTo>
                  <a:lnTo>
                    <a:pt x="2406" y="7180"/>
                  </a:lnTo>
                  <a:cubicBezTo>
                    <a:pt x="2299" y="7097"/>
                    <a:pt x="2287" y="7001"/>
                    <a:pt x="2311" y="6918"/>
                  </a:cubicBezTo>
                  <a:cubicBezTo>
                    <a:pt x="2346" y="6847"/>
                    <a:pt x="2406" y="6763"/>
                    <a:pt x="2537" y="6763"/>
                  </a:cubicBezTo>
                  <a:close/>
                  <a:moveTo>
                    <a:pt x="6359" y="6763"/>
                  </a:moveTo>
                  <a:cubicBezTo>
                    <a:pt x="6478" y="6763"/>
                    <a:pt x="6549" y="6847"/>
                    <a:pt x="6585" y="6918"/>
                  </a:cubicBezTo>
                  <a:cubicBezTo>
                    <a:pt x="6609" y="7001"/>
                    <a:pt x="6597" y="7120"/>
                    <a:pt x="6490" y="7180"/>
                  </a:cubicBezTo>
                  <a:lnTo>
                    <a:pt x="6109" y="7430"/>
                  </a:lnTo>
                  <a:cubicBezTo>
                    <a:pt x="5954" y="7382"/>
                    <a:pt x="5859" y="7239"/>
                    <a:pt x="5859" y="7085"/>
                  </a:cubicBezTo>
                  <a:lnTo>
                    <a:pt x="5859" y="6763"/>
                  </a:lnTo>
                  <a:close/>
                  <a:moveTo>
                    <a:pt x="6371" y="6216"/>
                  </a:moveTo>
                  <a:cubicBezTo>
                    <a:pt x="6883" y="6216"/>
                    <a:pt x="7276" y="6620"/>
                    <a:pt x="7276" y="7132"/>
                  </a:cubicBezTo>
                  <a:cubicBezTo>
                    <a:pt x="7311" y="8156"/>
                    <a:pt x="6514" y="9025"/>
                    <a:pt x="5502" y="9097"/>
                  </a:cubicBezTo>
                  <a:lnTo>
                    <a:pt x="5502" y="8918"/>
                  </a:lnTo>
                  <a:cubicBezTo>
                    <a:pt x="5502" y="8823"/>
                    <a:pt x="5418" y="8752"/>
                    <a:pt x="5335" y="8752"/>
                  </a:cubicBezTo>
                  <a:cubicBezTo>
                    <a:pt x="5240" y="8752"/>
                    <a:pt x="5168" y="8823"/>
                    <a:pt x="5168" y="8918"/>
                  </a:cubicBezTo>
                  <a:lnTo>
                    <a:pt x="5168" y="9109"/>
                  </a:lnTo>
                  <a:lnTo>
                    <a:pt x="3716" y="9109"/>
                  </a:lnTo>
                  <a:lnTo>
                    <a:pt x="3716" y="8918"/>
                  </a:lnTo>
                  <a:cubicBezTo>
                    <a:pt x="3716" y="8823"/>
                    <a:pt x="3632" y="8752"/>
                    <a:pt x="3549" y="8752"/>
                  </a:cubicBezTo>
                  <a:cubicBezTo>
                    <a:pt x="3454" y="8752"/>
                    <a:pt x="3382" y="8823"/>
                    <a:pt x="3382" y="8918"/>
                  </a:cubicBezTo>
                  <a:lnTo>
                    <a:pt x="3382" y="9097"/>
                  </a:lnTo>
                  <a:cubicBezTo>
                    <a:pt x="2370" y="9002"/>
                    <a:pt x="1573" y="8156"/>
                    <a:pt x="1573" y="7132"/>
                  </a:cubicBezTo>
                  <a:cubicBezTo>
                    <a:pt x="1573" y="6620"/>
                    <a:pt x="1965" y="6227"/>
                    <a:pt x="2477" y="6227"/>
                  </a:cubicBezTo>
                  <a:lnTo>
                    <a:pt x="2906" y="6227"/>
                  </a:lnTo>
                  <a:cubicBezTo>
                    <a:pt x="2954" y="6251"/>
                    <a:pt x="3001" y="6287"/>
                    <a:pt x="3025" y="6311"/>
                  </a:cubicBezTo>
                  <a:lnTo>
                    <a:pt x="3025" y="6430"/>
                  </a:lnTo>
                  <a:lnTo>
                    <a:pt x="2525" y="6430"/>
                  </a:lnTo>
                  <a:cubicBezTo>
                    <a:pt x="2263" y="6430"/>
                    <a:pt x="2061" y="6585"/>
                    <a:pt x="1989" y="6835"/>
                  </a:cubicBezTo>
                  <a:cubicBezTo>
                    <a:pt x="1906" y="7085"/>
                    <a:pt x="2001" y="7323"/>
                    <a:pt x="2204" y="7454"/>
                  </a:cubicBezTo>
                  <a:lnTo>
                    <a:pt x="4037" y="8680"/>
                  </a:lnTo>
                  <a:cubicBezTo>
                    <a:pt x="4156" y="8752"/>
                    <a:pt x="4287" y="8799"/>
                    <a:pt x="4430" y="8799"/>
                  </a:cubicBezTo>
                  <a:cubicBezTo>
                    <a:pt x="4561" y="8799"/>
                    <a:pt x="4692" y="8752"/>
                    <a:pt x="4811" y="8680"/>
                  </a:cubicBezTo>
                  <a:lnTo>
                    <a:pt x="5228" y="8394"/>
                  </a:lnTo>
                  <a:cubicBezTo>
                    <a:pt x="5299" y="8347"/>
                    <a:pt x="5323" y="8252"/>
                    <a:pt x="5275" y="8168"/>
                  </a:cubicBezTo>
                  <a:cubicBezTo>
                    <a:pt x="5247" y="8125"/>
                    <a:pt x="5197" y="8104"/>
                    <a:pt x="5146" y="8104"/>
                  </a:cubicBezTo>
                  <a:cubicBezTo>
                    <a:pt x="5112" y="8104"/>
                    <a:pt x="5078" y="8113"/>
                    <a:pt x="5049" y="8132"/>
                  </a:cubicBezTo>
                  <a:lnTo>
                    <a:pt x="4632" y="8406"/>
                  </a:lnTo>
                  <a:cubicBezTo>
                    <a:pt x="4573" y="8454"/>
                    <a:pt x="4501" y="8478"/>
                    <a:pt x="4429" y="8478"/>
                  </a:cubicBezTo>
                  <a:cubicBezTo>
                    <a:pt x="4356" y="8478"/>
                    <a:pt x="4281" y="8454"/>
                    <a:pt x="4216" y="8406"/>
                  </a:cubicBezTo>
                  <a:lnTo>
                    <a:pt x="3073" y="7656"/>
                  </a:lnTo>
                  <a:cubicBezTo>
                    <a:pt x="3239" y="7513"/>
                    <a:pt x="3335" y="7323"/>
                    <a:pt x="3335" y="7097"/>
                  </a:cubicBezTo>
                  <a:lnTo>
                    <a:pt x="3335" y="6525"/>
                  </a:lnTo>
                  <a:cubicBezTo>
                    <a:pt x="3668" y="6680"/>
                    <a:pt x="4037" y="6775"/>
                    <a:pt x="4430" y="6775"/>
                  </a:cubicBezTo>
                  <a:cubicBezTo>
                    <a:pt x="4811" y="6775"/>
                    <a:pt x="5180" y="6680"/>
                    <a:pt x="5514" y="6525"/>
                  </a:cubicBezTo>
                  <a:lnTo>
                    <a:pt x="5514" y="7097"/>
                  </a:lnTo>
                  <a:cubicBezTo>
                    <a:pt x="5514" y="7323"/>
                    <a:pt x="5621" y="7513"/>
                    <a:pt x="5775" y="7656"/>
                  </a:cubicBezTo>
                  <a:lnTo>
                    <a:pt x="5668" y="7728"/>
                  </a:lnTo>
                  <a:cubicBezTo>
                    <a:pt x="5597" y="7775"/>
                    <a:pt x="5585" y="7871"/>
                    <a:pt x="5633" y="7954"/>
                  </a:cubicBezTo>
                  <a:cubicBezTo>
                    <a:pt x="5656" y="7990"/>
                    <a:pt x="5716" y="8025"/>
                    <a:pt x="5764" y="8025"/>
                  </a:cubicBezTo>
                  <a:cubicBezTo>
                    <a:pt x="5799" y="8025"/>
                    <a:pt x="5823" y="8001"/>
                    <a:pt x="5847" y="7990"/>
                  </a:cubicBezTo>
                  <a:lnTo>
                    <a:pt x="6645" y="7454"/>
                  </a:lnTo>
                  <a:cubicBezTo>
                    <a:pt x="6847" y="7323"/>
                    <a:pt x="6942" y="7073"/>
                    <a:pt x="6859" y="6835"/>
                  </a:cubicBezTo>
                  <a:cubicBezTo>
                    <a:pt x="6787" y="6597"/>
                    <a:pt x="6585" y="6430"/>
                    <a:pt x="6323" y="6430"/>
                  </a:cubicBezTo>
                  <a:lnTo>
                    <a:pt x="5823" y="6430"/>
                  </a:lnTo>
                  <a:lnTo>
                    <a:pt x="5823" y="6311"/>
                  </a:lnTo>
                  <a:cubicBezTo>
                    <a:pt x="5871" y="6287"/>
                    <a:pt x="5906" y="6251"/>
                    <a:pt x="5942" y="6216"/>
                  </a:cubicBezTo>
                  <a:close/>
                  <a:moveTo>
                    <a:pt x="3561" y="0"/>
                  </a:moveTo>
                  <a:cubicBezTo>
                    <a:pt x="2585" y="0"/>
                    <a:pt x="1787" y="786"/>
                    <a:pt x="1787" y="1775"/>
                  </a:cubicBezTo>
                  <a:lnTo>
                    <a:pt x="1787" y="3394"/>
                  </a:lnTo>
                  <a:cubicBezTo>
                    <a:pt x="1513" y="3441"/>
                    <a:pt x="1287" y="3668"/>
                    <a:pt x="1251" y="3930"/>
                  </a:cubicBezTo>
                  <a:cubicBezTo>
                    <a:pt x="1239" y="4108"/>
                    <a:pt x="1299" y="4275"/>
                    <a:pt x="1406" y="4406"/>
                  </a:cubicBezTo>
                  <a:cubicBezTo>
                    <a:pt x="1525" y="4537"/>
                    <a:pt x="1692" y="4608"/>
                    <a:pt x="1846" y="4608"/>
                  </a:cubicBezTo>
                  <a:lnTo>
                    <a:pt x="1989" y="4608"/>
                  </a:lnTo>
                  <a:cubicBezTo>
                    <a:pt x="2061" y="5108"/>
                    <a:pt x="2251" y="5537"/>
                    <a:pt x="2561" y="5894"/>
                  </a:cubicBezTo>
                  <a:lnTo>
                    <a:pt x="2489" y="5894"/>
                  </a:lnTo>
                  <a:cubicBezTo>
                    <a:pt x="1811" y="5894"/>
                    <a:pt x="1251" y="6442"/>
                    <a:pt x="1251" y="7132"/>
                  </a:cubicBezTo>
                  <a:cubicBezTo>
                    <a:pt x="1251" y="7382"/>
                    <a:pt x="1299" y="7620"/>
                    <a:pt x="1370" y="7859"/>
                  </a:cubicBezTo>
                  <a:lnTo>
                    <a:pt x="894" y="7990"/>
                  </a:lnTo>
                  <a:cubicBezTo>
                    <a:pt x="382" y="8144"/>
                    <a:pt x="1" y="8633"/>
                    <a:pt x="1" y="9180"/>
                  </a:cubicBezTo>
                  <a:lnTo>
                    <a:pt x="1" y="11061"/>
                  </a:lnTo>
                  <a:cubicBezTo>
                    <a:pt x="1" y="11145"/>
                    <a:pt x="84" y="11228"/>
                    <a:pt x="168" y="11228"/>
                  </a:cubicBezTo>
                  <a:cubicBezTo>
                    <a:pt x="263" y="11228"/>
                    <a:pt x="334" y="11145"/>
                    <a:pt x="334" y="11061"/>
                  </a:cubicBezTo>
                  <a:lnTo>
                    <a:pt x="334" y="9180"/>
                  </a:lnTo>
                  <a:cubicBezTo>
                    <a:pt x="334" y="8775"/>
                    <a:pt x="596" y="8418"/>
                    <a:pt x="989" y="8323"/>
                  </a:cubicBezTo>
                  <a:lnTo>
                    <a:pt x="1489" y="8168"/>
                  </a:lnTo>
                  <a:cubicBezTo>
                    <a:pt x="1846" y="8883"/>
                    <a:pt x="2561" y="9371"/>
                    <a:pt x="3394" y="9430"/>
                  </a:cubicBezTo>
                  <a:lnTo>
                    <a:pt x="3394" y="11061"/>
                  </a:lnTo>
                  <a:cubicBezTo>
                    <a:pt x="3394" y="11145"/>
                    <a:pt x="3478" y="11216"/>
                    <a:pt x="3561" y="11216"/>
                  </a:cubicBezTo>
                  <a:cubicBezTo>
                    <a:pt x="3656" y="11216"/>
                    <a:pt x="3728" y="11145"/>
                    <a:pt x="3728" y="11061"/>
                  </a:cubicBezTo>
                  <a:lnTo>
                    <a:pt x="3728" y="9430"/>
                  </a:lnTo>
                  <a:lnTo>
                    <a:pt x="5180" y="9430"/>
                  </a:lnTo>
                  <a:lnTo>
                    <a:pt x="5180" y="11061"/>
                  </a:lnTo>
                  <a:cubicBezTo>
                    <a:pt x="5180" y="11145"/>
                    <a:pt x="5263" y="11216"/>
                    <a:pt x="5347" y="11216"/>
                  </a:cubicBezTo>
                  <a:cubicBezTo>
                    <a:pt x="5430" y="11216"/>
                    <a:pt x="5514" y="11145"/>
                    <a:pt x="5514" y="11061"/>
                  </a:cubicBezTo>
                  <a:lnTo>
                    <a:pt x="5514" y="9430"/>
                  </a:lnTo>
                  <a:cubicBezTo>
                    <a:pt x="6347" y="9371"/>
                    <a:pt x="7061" y="8871"/>
                    <a:pt x="7419" y="8168"/>
                  </a:cubicBezTo>
                  <a:lnTo>
                    <a:pt x="7919" y="8323"/>
                  </a:lnTo>
                  <a:cubicBezTo>
                    <a:pt x="8311" y="8442"/>
                    <a:pt x="8573" y="8799"/>
                    <a:pt x="8573" y="9180"/>
                  </a:cubicBezTo>
                  <a:lnTo>
                    <a:pt x="8573" y="11061"/>
                  </a:lnTo>
                  <a:cubicBezTo>
                    <a:pt x="8573" y="11145"/>
                    <a:pt x="8657" y="11228"/>
                    <a:pt x="8740" y="11228"/>
                  </a:cubicBezTo>
                  <a:cubicBezTo>
                    <a:pt x="8823" y="11228"/>
                    <a:pt x="8907" y="11145"/>
                    <a:pt x="8907" y="11061"/>
                  </a:cubicBezTo>
                  <a:lnTo>
                    <a:pt x="8907" y="9180"/>
                  </a:lnTo>
                  <a:cubicBezTo>
                    <a:pt x="8895" y="8633"/>
                    <a:pt x="8514" y="8144"/>
                    <a:pt x="8002" y="7990"/>
                  </a:cubicBezTo>
                  <a:lnTo>
                    <a:pt x="7526" y="7859"/>
                  </a:lnTo>
                  <a:cubicBezTo>
                    <a:pt x="7597" y="7632"/>
                    <a:pt x="7645" y="7382"/>
                    <a:pt x="7645" y="7132"/>
                  </a:cubicBezTo>
                  <a:cubicBezTo>
                    <a:pt x="7645" y="6442"/>
                    <a:pt x="7085" y="5894"/>
                    <a:pt x="6406" y="5894"/>
                  </a:cubicBezTo>
                  <a:lnTo>
                    <a:pt x="6311" y="5894"/>
                  </a:lnTo>
                  <a:cubicBezTo>
                    <a:pt x="6609" y="5537"/>
                    <a:pt x="6823" y="5108"/>
                    <a:pt x="6895" y="4620"/>
                  </a:cubicBezTo>
                  <a:lnTo>
                    <a:pt x="7002" y="4620"/>
                  </a:lnTo>
                  <a:cubicBezTo>
                    <a:pt x="7323" y="4620"/>
                    <a:pt x="7597" y="4382"/>
                    <a:pt x="7645" y="4061"/>
                  </a:cubicBezTo>
                  <a:cubicBezTo>
                    <a:pt x="7657" y="3882"/>
                    <a:pt x="7597" y="3727"/>
                    <a:pt x="7490" y="3584"/>
                  </a:cubicBezTo>
                  <a:cubicBezTo>
                    <a:pt x="7383" y="3489"/>
                    <a:pt x="7252" y="3406"/>
                    <a:pt x="7121" y="3394"/>
                  </a:cubicBezTo>
                  <a:lnTo>
                    <a:pt x="7121" y="1429"/>
                  </a:lnTo>
                  <a:cubicBezTo>
                    <a:pt x="7442" y="1108"/>
                    <a:pt x="7657" y="655"/>
                    <a:pt x="7657" y="167"/>
                  </a:cubicBezTo>
                  <a:cubicBezTo>
                    <a:pt x="7657" y="72"/>
                    <a:pt x="7585" y="0"/>
                    <a:pt x="7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7239726" y="1594081"/>
              <a:ext cx="22651" cy="12165"/>
            </a:xfrm>
            <a:custGeom>
              <a:rect b="b" l="l" r="r" t="t"/>
              <a:pathLst>
                <a:path extrusionOk="0" h="384" w="715">
                  <a:moveTo>
                    <a:pt x="524" y="1"/>
                  </a:moveTo>
                  <a:cubicBezTo>
                    <a:pt x="517" y="1"/>
                    <a:pt x="508" y="1"/>
                    <a:pt x="500" y="2"/>
                  </a:cubicBezTo>
                  <a:lnTo>
                    <a:pt x="143" y="62"/>
                  </a:lnTo>
                  <a:cubicBezTo>
                    <a:pt x="60" y="74"/>
                    <a:pt x="0" y="169"/>
                    <a:pt x="12" y="252"/>
                  </a:cubicBezTo>
                  <a:cubicBezTo>
                    <a:pt x="24" y="324"/>
                    <a:pt x="95" y="383"/>
                    <a:pt x="179" y="383"/>
                  </a:cubicBezTo>
                  <a:lnTo>
                    <a:pt x="203" y="383"/>
                  </a:lnTo>
                  <a:lnTo>
                    <a:pt x="560" y="324"/>
                  </a:lnTo>
                  <a:cubicBezTo>
                    <a:pt x="655" y="312"/>
                    <a:pt x="715" y="228"/>
                    <a:pt x="703" y="133"/>
                  </a:cubicBezTo>
                  <a:cubicBezTo>
                    <a:pt x="681" y="57"/>
                    <a:pt x="609" y="1"/>
                    <a:pt x="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7307616" y="1594462"/>
              <a:ext cx="22651" cy="12514"/>
            </a:xfrm>
            <a:custGeom>
              <a:rect b="b" l="l" r="r" t="t"/>
              <a:pathLst>
                <a:path extrusionOk="0" h="395" w="715">
                  <a:moveTo>
                    <a:pt x="181" y="1"/>
                  </a:moveTo>
                  <a:cubicBezTo>
                    <a:pt x="104" y="1"/>
                    <a:pt x="23" y="57"/>
                    <a:pt x="12" y="133"/>
                  </a:cubicBezTo>
                  <a:cubicBezTo>
                    <a:pt x="0" y="228"/>
                    <a:pt x="60" y="312"/>
                    <a:pt x="143" y="335"/>
                  </a:cubicBezTo>
                  <a:lnTo>
                    <a:pt x="500" y="395"/>
                  </a:lnTo>
                  <a:lnTo>
                    <a:pt x="536" y="395"/>
                  </a:lnTo>
                  <a:cubicBezTo>
                    <a:pt x="608" y="395"/>
                    <a:pt x="679" y="335"/>
                    <a:pt x="703" y="252"/>
                  </a:cubicBezTo>
                  <a:cubicBezTo>
                    <a:pt x="715" y="169"/>
                    <a:pt x="655" y="73"/>
                    <a:pt x="560" y="62"/>
                  </a:cubicBezTo>
                  <a:lnTo>
                    <a:pt x="203" y="2"/>
                  </a:lnTo>
                  <a:cubicBezTo>
                    <a:pt x="196" y="1"/>
                    <a:pt x="188" y="1"/>
                    <a:pt x="1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0" name="Google Shape;250;p5"/>
          <p:cNvSpPr/>
          <p:nvPr/>
        </p:nvSpPr>
        <p:spPr>
          <a:xfrm>
            <a:off x="6717791" y="2961073"/>
            <a:ext cx="614400" cy="63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5"/>
          <p:cNvSpPr/>
          <p:nvPr/>
        </p:nvSpPr>
        <p:spPr>
          <a:xfrm>
            <a:off x="6279425" y="4425700"/>
            <a:ext cx="1491156" cy="355698"/>
          </a:xfrm>
          <a:prstGeom prst="flowChartTerminator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5"/>
          <p:cNvSpPr txBox="1"/>
          <p:nvPr>
            <p:ph idx="4294967295" type="subTitle"/>
          </p:nvPr>
        </p:nvSpPr>
        <p:spPr>
          <a:xfrm>
            <a:off x="6279436" y="4392150"/>
            <a:ext cx="14913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Reservas</a:t>
            </a:r>
            <a:endParaRPr b="1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253" name="Google Shape;253;p5"/>
          <p:cNvGrpSpPr/>
          <p:nvPr/>
        </p:nvGrpSpPr>
        <p:grpSpPr>
          <a:xfrm>
            <a:off x="6830550" y="3076381"/>
            <a:ext cx="392425" cy="406353"/>
            <a:chOff x="5823294" y="2309751"/>
            <a:chExt cx="315327" cy="314978"/>
          </a:xfrm>
        </p:grpSpPr>
        <p:sp>
          <p:nvSpPr>
            <p:cNvPr id="254" name="Google Shape;254;p5"/>
            <p:cNvSpPr/>
            <p:nvPr/>
          </p:nvSpPr>
          <p:spPr>
            <a:xfrm>
              <a:off x="5823294" y="2309751"/>
              <a:ext cx="315327" cy="314978"/>
            </a:xfrm>
            <a:custGeom>
              <a:rect b="b" l="l" r="r" t="t"/>
              <a:pathLst>
                <a:path extrusionOk="0" h="9919" w="9930">
                  <a:moveTo>
                    <a:pt x="4953" y="0"/>
                  </a:moveTo>
                  <a:cubicBezTo>
                    <a:pt x="3632" y="0"/>
                    <a:pt x="2381" y="524"/>
                    <a:pt x="1465" y="1465"/>
                  </a:cubicBezTo>
                  <a:cubicBezTo>
                    <a:pt x="524" y="2405"/>
                    <a:pt x="0" y="3656"/>
                    <a:pt x="0" y="4965"/>
                  </a:cubicBezTo>
                  <a:cubicBezTo>
                    <a:pt x="0" y="6275"/>
                    <a:pt x="524" y="7537"/>
                    <a:pt x="1465" y="8466"/>
                  </a:cubicBezTo>
                  <a:cubicBezTo>
                    <a:pt x="2393" y="9394"/>
                    <a:pt x="3643" y="9918"/>
                    <a:pt x="4953" y="9918"/>
                  </a:cubicBezTo>
                  <a:cubicBezTo>
                    <a:pt x="6263" y="9918"/>
                    <a:pt x="7537" y="9394"/>
                    <a:pt x="8454" y="8466"/>
                  </a:cubicBezTo>
                  <a:cubicBezTo>
                    <a:pt x="9394" y="7525"/>
                    <a:pt x="9918" y="6275"/>
                    <a:pt x="9918" y="4965"/>
                  </a:cubicBezTo>
                  <a:cubicBezTo>
                    <a:pt x="9930" y="4858"/>
                    <a:pt x="9930" y="4775"/>
                    <a:pt x="9930" y="4680"/>
                  </a:cubicBezTo>
                  <a:cubicBezTo>
                    <a:pt x="9930" y="4613"/>
                    <a:pt x="9869" y="4547"/>
                    <a:pt x="9803" y="4547"/>
                  </a:cubicBezTo>
                  <a:cubicBezTo>
                    <a:pt x="9798" y="4547"/>
                    <a:pt x="9792" y="4548"/>
                    <a:pt x="9787" y="4549"/>
                  </a:cubicBezTo>
                  <a:cubicBezTo>
                    <a:pt x="9704" y="4549"/>
                    <a:pt x="9632" y="4620"/>
                    <a:pt x="9644" y="4691"/>
                  </a:cubicBezTo>
                  <a:lnTo>
                    <a:pt x="9644" y="4953"/>
                  </a:lnTo>
                  <a:cubicBezTo>
                    <a:pt x="9644" y="6204"/>
                    <a:pt x="9156" y="7358"/>
                    <a:pt x="8275" y="8251"/>
                  </a:cubicBezTo>
                  <a:cubicBezTo>
                    <a:pt x="7394" y="9144"/>
                    <a:pt x="6227" y="9621"/>
                    <a:pt x="4977" y="9621"/>
                  </a:cubicBezTo>
                  <a:cubicBezTo>
                    <a:pt x="3727" y="9621"/>
                    <a:pt x="2560" y="9132"/>
                    <a:pt x="1667" y="8251"/>
                  </a:cubicBezTo>
                  <a:cubicBezTo>
                    <a:pt x="774" y="7370"/>
                    <a:pt x="298" y="6204"/>
                    <a:pt x="298" y="4953"/>
                  </a:cubicBezTo>
                  <a:cubicBezTo>
                    <a:pt x="298" y="3703"/>
                    <a:pt x="786" y="2536"/>
                    <a:pt x="1667" y="1643"/>
                  </a:cubicBezTo>
                  <a:cubicBezTo>
                    <a:pt x="2548" y="750"/>
                    <a:pt x="3727" y="274"/>
                    <a:pt x="4977" y="274"/>
                  </a:cubicBezTo>
                  <a:cubicBezTo>
                    <a:pt x="6072" y="274"/>
                    <a:pt x="7144" y="667"/>
                    <a:pt x="7977" y="1382"/>
                  </a:cubicBezTo>
                  <a:cubicBezTo>
                    <a:pt x="8811" y="2072"/>
                    <a:pt x="9382" y="3048"/>
                    <a:pt x="9561" y="4120"/>
                  </a:cubicBezTo>
                  <a:cubicBezTo>
                    <a:pt x="9572" y="4185"/>
                    <a:pt x="9632" y="4241"/>
                    <a:pt x="9697" y="4241"/>
                  </a:cubicBezTo>
                  <a:cubicBezTo>
                    <a:pt x="9703" y="4241"/>
                    <a:pt x="9709" y="4240"/>
                    <a:pt x="9716" y="4239"/>
                  </a:cubicBezTo>
                  <a:cubicBezTo>
                    <a:pt x="9799" y="4215"/>
                    <a:pt x="9858" y="4144"/>
                    <a:pt x="9835" y="4072"/>
                  </a:cubicBezTo>
                  <a:cubicBezTo>
                    <a:pt x="9632" y="2941"/>
                    <a:pt x="9037" y="1917"/>
                    <a:pt x="8156" y="1167"/>
                  </a:cubicBezTo>
                  <a:cubicBezTo>
                    <a:pt x="7263" y="405"/>
                    <a:pt x="6132" y="0"/>
                    <a:pt x="49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5846348" y="2332805"/>
              <a:ext cx="268457" cy="268489"/>
            </a:xfrm>
            <a:custGeom>
              <a:rect b="b" l="l" r="r" t="t"/>
              <a:pathLst>
                <a:path extrusionOk="0" h="8455" w="8454">
                  <a:moveTo>
                    <a:pt x="4227" y="1"/>
                  </a:moveTo>
                  <a:cubicBezTo>
                    <a:pt x="3632" y="1"/>
                    <a:pt x="3060" y="120"/>
                    <a:pt x="2501" y="370"/>
                  </a:cubicBezTo>
                  <a:cubicBezTo>
                    <a:pt x="1989" y="608"/>
                    <a:pt x="1512" y="929"/>
                    <a:pt x="1120" y="1358"/>
                  </a:cubicBezTo>
                  <a:cubicBezTo>
                    <a:pt x="1060" y="1418"/>
                    <a:pt x="1072" y="1513"/>
                    <a:pt x="1131" y="1572"/>
                  </a:cubicBezTo>
                  <a:cubicBezTo>
                    <a:pt x="1158" y="1599"/>
                    <a:pt x="1192" y="1611"/>
                    <a:pt x="1227" y="1611"/>
                  </a:cubicBezTo>
                  <a:cubicBezTo>
                    <a:pt x="1270" y="1611"/>
                    <a:pt x="1313" y="1593"/>
                    <a:pt x="1346" y="1560"/>
                  </a:cubicBezTo>
                  <a:cubicBezTo>
                    <a:pt x="1715" y="1156"/>
                    <a:pt x="2155" y="846"/>
                    <a:pt x="2644" y="632"/>
                  </a:cubicBezTo>
                  <a:cubicBezTo>
                    <a:pt x="3144" y="405"/>
                    <a:pt x="3679" y="286"/>
                    <a:pt x="4251" y="286"/>
                  </a:cubicBezTo>
                  <a:cubicBezTo>
                    <a:pt x="6418" y="286"/>
                    <a:pt x="8192" y="2060"/>
                    <a:pt x="8192" y="4239"/>
                  </a:cubicBezTo>
                  <a:cubicBezTo>
                    <a:pt x="8192" y="6406"/>
                    <a:pt x="6418" y="8180"/>
                    <a:pt x="4251" y="8180"/>
                  </a:cubicBezTo>
                  <a:cubicBezTo>
                    <a:pt x="2072" y="8180"/>
                    <a:pt x="298" y="6406"/>
                    <a:pt x="298" y="4239"/>
                  </a:cubicBezTo>
                  <a:cubicBezTo>
                    <a:pt x="298" y="3465"/>
                    <a:pt x="524" y="2703"/>
                    <a:pt x="965" y="2060"/>
                  </a:cubicBezTo>
                  <a:cubicBezTo>
                    <a:pt x="1001" y="1989"/>
                    <a:pt x="989" y="1882"/>
                    <a:pt x="917" y="1846"/>
                  </a:cubicBezTo>
                  <a:cubicBezTo>
                    <a:pt x="893" y="1827"/>
                    <a:pt x="862" y="1818"/>
                    <a:pt x="830" y="1818"/>
                  </a:cubicBezTo>
                  <a:cubicBezTo>
                    <a:pt x="781" y="1818"/>
                    <a:pt x="731" y="1839"/>
                    <a:pt x="703" y="1882"/>
                  </a:cubicBezTo>
                  <a:cubicBezTo>
                    <a:pt x="250" y="2584"/>
                    <a:pt x="0" y="3394"/>
                    <a:pt x="0" y="4227"/>
                  </a:cubicBezTo>
                  <a:cubicBezTo>
                    <a:pt x="0" y="5358"/>
                    <a:pt x="453" y="6406"/>
                    <a:pt x="1239" y="7216"/>
                  </a:cubicBezTo>
                  <a:cubicBezTo>
                    <a:pt x="2048" y="8014"/>
                    <a:pt x="3096" y="8454"/>
                    <a:pt x="4227" y="8454"/>
                  </a:cubicBezTo>
                  <a:cubicBezTo>
                    <a:pt x="5358" y="8454"/>
                    <a:pt x="6418" y="8002"/>
                    <a:pt x="7227" y="7216"/>
                  </a:cubicBezTo>
                  <a:cubicBezTo>
                    <a:pt x="8025" y="6430"/>
                    <a:pt x="8454" y="5358"/>
                    <a:pt x="8454" y="4227"/>
                  </a:cubicBezTo>
                  <a:cubicBezTo>
                    <a:pt x="8454" y="3096"/>
                    <a:pt x="8013" y="2037"/>
                    <a:pt x="7227" y="1227"/>
                  </a:cubicBezTo>
                  <a:cubicBezTo>
                    <a:pt x="6418" y="429"/>
                    <a:pt x="5358" y="1"/>
                    <a:pt x="4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5869402" y="2462111"/>
              <a:ext cx="15909" cy="9495"/>
            </a:xfrm>
            <a:custGeom>
              <a:rect b="b" l="l" r="r" t="t"/>
              <a:pathLst>
                <a:path extrusionOk="0" h="299" w="501">
                  <a:moveTo>
                    <a:pt x="144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27"/>
                    <a:pt x="60" y="298"/>
                    <a:pt x="144" y="298"/>
                  </a:cubicBezTo>
                  <a:lnTo>
                    <a:pt x="358" y="298"/>
                  </a:lnTo>
                  <a:cubicBezTo>
                    <a:pt x="429" y="298"/>
                    <a:pt x="501" y="239"/>
                    <a:pt x="501" y="155"/>
                  </a:cubicBezTo>
                  <a:cubicBezTo>
                    <a:pt x="501" y="60"/>
                    <a:pt x="441" y="1"/>
                    <a:pt x="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5976416" y="2354748"/>
              <a:ext cx="116858" cy="116858"/>
            </a:xfrm>
            <a:custGeom>
              <a:rect b="b" l="l" r="r" t="t"/>
              <a:pathLst>
                <a:path extrusionOk="0" h="3680" w="368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lnTo>
                    <a:pt x="0" y="3536"/>
                  </a:lnTo>
                  <a:cubicBezTo>
                    <a:pt x="0" y="3608"/>
                    <a:pt x="60" y="3679"/>
                    <a:pt x="155" y="3679"/>
                  </a:cubicBezTo>
                  <a:lnTo>
                    <a:pt x="3536" y="3679"/>
                  </a:lnTo>
                  <a:cubicBezTo>
                    <a:pt x="3608" y="3679"/>
                    <a:pt x="3679" y="3620"/>
                    <a:pt x="3679" y="3536"/>
                  </a:cubicBezTo>
                  <a:cubicBezTo>
                    <a:pt x="3679" y="3441"/>
                    <a:pt x="3620" y="3382"/>
                    <a:pt x="3536" y="3382"/>
                  </a:cubicBezTo>
                  <a:lnTo>
                    <a:pt x="298" y="3382"/>
                  </a:lnTo>
                  <a:lnTo>
                    <a:pt x="298" y="155"/>
                  </a:lnTo>
                  <a:cubicBezTo>
                    <a:pt x="298" y="84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5976416" y="2562679"/>
              <a:ext cx="9463" cy="16290"/>
            </a:xfrm>
            <a:custGeom>
              <a:rect b="b" l="l" r="r" t="t"/>
              <a:pathLst>
                <a:path extrusionOk="0" h="513" w="298">
                  <a:moveTo>
                    <a:pt x="155" y="1"/>
                  </a:moveTo>
                  <a:cubicBezTo>
                    <a:pt x="60" y="1"/>
                    <a:pt x="0" y="60"/>
                    <a:pt x="0" y="155"/>
                  </a:cubicBezTo>
                  <a:lnTo>
                    <a:pt x="0" y="358"/>
                  </a:lnTo>
                  <a:cubicBezTo>
                    <a:pt x="0" y="441"/>
                    <a:pt x="60" y="513"/>
                    <a:pt x="155" y="513"/>
                  </a:cubicBezTo>
                  <a:cubicBezTo>
                    <a:pt x="238" y="513"/>
                    <a:pt x="298" y="453"/>
                    <a:pt x="298" y="358"/>
                  </a:cubicBezTo>
                  <a:lnTo>
                    <a:pt x="298" y="155"/>
                  </a:lnTo>
                  <a:cubicBezTo>
                    <a:pt x="298" y="84"/>
                    <a:pt x="23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5900395" y="2386217"/>
              <a:ext cx="15179" cy="13909"/>
            </a:xfrm>
            <a:custGeom>
              <a:rect b="b" l="l" r="r" t="t"/>
              <a:pathLst>
                <a:path extrusionOk="0" h="438" w="478">
                  <a:moveTo>
                    <a:pt x="168" y="0"/>
                  </a:moveTo>
                  <a:cubicBezTo>
                    <a:pt x="129" y="0"/>
                    <a:pt x="90" y="15"/>
                    <a:pt x="61" y="45"/>
                  </a:cubicBezTo>
                  <a:cubicBezTo>
                    <a:pt x="1" y="105"/>
                    <a:pt x="1" y="188"/>
                    <a:pt x="61" y="247"/>
                  </a:cubicBezTo>
                  <a:lnTo>
                    <a:pt x="215" y="402"/>
                  </a:lnTo>
                  <a:cubicBezTo>
                    <a:pt x="239" y="426"/>
                    <a:pt x="275" y="438"/>
                    <a:pt x="311" y="438"/>
                  </a:cubicBezTo>
                  <a:cubicBezTo>
                    <a:pt x="358" y="438"/>
                    <a:pt x="394" y="426"/>
                    <a:pt x="418" y="402"/>
                  </a:cubicBezTo>
                  <a:cubicBezTo>
                    <a:pt x="477" y="343"/>
                    <a:pt x="477" y="247"/>
                    <a:pt x="418" y="188"/>
                  </a:cubicBezTo>
                  <a:lnTo>
                    <a:pt x="275" y="45"/>
                  </a:lnTo>
                  <a:cubicBezTo>
                    <a:pt x="245" y="15"/>
                    <a:pt x="206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047484" y="2533655"/>
              <a:ext cx="15147" cy="13940"/>
            </a:xfrm>
            <a:custGeom>
              <a:rect b="b" l="l" r="r" t="t"/>
              <a:pathLst>
                <a:path extrusionOk="0" h="439" w="477">
                  <a:moveTo>
                    <a:pt x="161" y="1"/>
                  </a:moveTo>
                  <a:cubicBezTo>
                    <a:pt x="126" y="1"/>
                    <a:pt x="90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lnTo>
                    <a:pt x="203" y="391"/>
                  </a:lnTo>
                  <a:cubicBezTo>
                    <a:pt x="239" y="427"/>
                    <a:pt x="262" y="438"/>
                    <a:pt x="310" y="438"/>
                  </a:cubicBezTo>
                  <a:cubicBezTo>
                    <a:pt x="358" y="438"/>
                    <a:pt x="382" y="427"/>
                    <a:pt x="417" y="391"/>
                  </a:cubicBezTo>
                  <a:cubicBezTo>
                    <a:pt x="477" y="343"/>
                    <a:pt x="477" y="248"/>
                    <a:pt x="417" y="188"/>
                  </a:cubicBezTo>
                  <a:lnTo>
                    <a:pt x="262" y="46"/>
                  </a:lnTo>
                  <a:cubicBezTo>
                    <a:pt x="233" y="16"/>
                    <a:pt x="19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6047484" y="2386217"/>
              <a:ext cx="15147" cy="13909"/>
            </a:xfrm>
            <a:custGeom>
              <a:rect b="b" l="l" r="r" t="t"/>
              <a:pathLst>
                <a:path extrusionOk="0" h="438" w="477">
                  <a:moveTo>
                    <a:pt x="310" y="0"/>
                  </a:moveTo>
                  <a:cubicBezTo>
                    <a:pt x="271" y="0"/>
                    <a:pt x="233" y="15"/>
                    <a:pt x="203" y="45"/>
                  </a:cubicBezTo>
                  <a:lnTo>
                    <a:pt x="60" y="188"/>
                  </a:lnTo>
                  <a:cubicBezTo>
                    <a:pt x="1" y="247"/>
                    <a:pt x="1" y="343"/>
                    <a:pt x="60" y="402"/>
                  </a:cubicBezTo>
                  <a:cubicBezTo>
                    <a:pt x="84" y="426"/>
                    <a:pt x="120" y="438"/>
                    <a:pt x="167" y="438"/>
                  </a:cubicBezTo>
                  <a:cubicBezTo>
                    <a:pt x="203" y="438"/>
                    <a:pt x="239" y="426"/>
                    <a:pt x="262" y="402"/>
                  </a:cubicBezTo>
                  <a:lnTo>
                    <a:pt x="417" y="247"/>
                  </a:lnTo>
                  <a:cubicBezTo>
                    <a:pt x="477" y="188"/>
                    <a:pt x="477" y="105"/>
                    <a:pt x="417" y="45"/>
                  </a:cubicBezTo>
                  <a:cubicBezTo>
                    <a:pt x="387" y="15"/>
                    <a:pt x="349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5900395" y="2533655"/>
              <a:ext cx="15179" cy="13940"/>
            </a:xfrm>
            <a:custGeom>
              <a:rect b="b" l="l" r="r" t="t"/>
              <a:pathLst>
                <a:path extrusionOk="0" h="439" w="478">
                  <a:moveTo>
                    <a:pt x="316" y="1"/>
                  </a:moveTo>
                  <a:cubicBezTo>
                    <a:pt x="281" y="1"/>
                    <a:pt x="245" y="16"/>
                    <a:pt x="215" y="46"/>
                  </a:cubicBezTo>
                  <a:lnTo>
                    <a:pt x="61" y="188"/>
                  </a:lnTo>
                  <a:cubicBezTo>
                    <a:pt x="1" y="248"/>
                    <a:pt x="1" y="343"/>
                    <a:pt x="61" y="403"/>
                  </a:cubicBezTo>
                  <a:cubicBezTo>
                    <a:pt x="96" y="427"/>
                    <a:pt x="120" y="438"/>
                    <a:pt x="168" y="438"/>
                  </a:cubicBezTo>
                  <a:cubicBezTo>
                    <a:pt x="215" y="438"/>
                    <a:pt x="239" y="427"/>
                    <a:pt x="275" y="403"/>
                  </a:cubicBezTo>
                  <a:lnTo>
                    <a:pt x="418" y="248"/>
                  </a:lnTo>
                  <a:cubicBezTo>
                    <a:pt x="477" y="188"/>
                    <a:pt x="477" y="105"/>
                    <a:pt x="418" y="46"/>
                  </a:cubicBezTo>
                  <a:cubicBezTo>
                    <a:pt x="388" y="16"/>
                    <a:pt x="352" y="1"/>
                    <a:pt x="3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5877341" y="2420639"/>
              <a:ext cx="16671" cy="11654"/>
            </a:xfrm>
            <a:custGeom>
              <a:rect b="b" l="l" r="r" t="t"/>
              <a:pathLst>
                <a:path extrusionOk="0" h="367" w="525">
                  <a:moveTo>
                    <a:pt x="167" y="0"/>
                  </a:moveTo>
                  <a:cubicBezTo>
                    <a:pt x="106" y="0"/>
                    <a:pt x="52" y="29"/>
                    <a:pt x="25" y="92"/>
                  </a:cubicBezTo>
                  <a:cubicBezTo>
                    <a:pt x="1" y="164"/>
                    <a:pt x="25" y="247"/>
                    <a:pt x="108" y="283"/>
                  </a:cubicBezTo>
                  <a:lnTo>
                    <a:pt x="298" y="354"/>
                  </a:lnTo>
                  <a:cubicBezTo>
                    <a:pt x="310" y="366"/>
                    <a:pt x="346" y="366"/>
                    <a:pt x="358" y="366"/>
                  </a:cubicBezTo>
                  <a:cubicBezTo>
                    <a:pt x="417" y="366"/>
                    <a:pt x="465" y="342"/>
                    <a:pt x="489" y="283"/>
                  </a:cubicBezTo>
                  <a:cubicBezTo>
                    <a:pt x="525" y="187"/>
                    <a:pt x="489" y="116"/>
                    <a:pt x="417" y="92"/>
                  </a:cubicBezTo>
                  <a:lnTo>
                    <a:pt x="227" y="9"/>
                  </a:lnTo>
                  <a:cubicBezTo>
                    <a:pt x="207" y="3"/>
                    <a:pt x="186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6068665" y="2501519"/>
              <a:ext cx="16671" cy="11654"/>
            </a:xfrm>
            <a:custGeom>
              <a:rect b="b" l="l" r="r" t="t"/>
              <a:pathLst>
                <a:path extrusionOk="0" h="367" w="525">
                  <a:moveTo>
                    <a:pt x="170" y="1"/>
                  </a:moveTo>
                  <a:cubicBezTo>
                    <a:pt x="112" y="1"/>
                    <a:pt x="54" y="28"/>
                    <a:pt x="36" y="81"/>
                  </a:cubicBezTo>
                  <a:cubicBezTo>
                    <a:pt x="0" y="165"/>
                    <a:pt x="36" y="248"/>
                    <a:pt x="107" y="284"/>
                  </a:cubicBezTo>
                  <a:lnTo>
                    <a:pt x="298" y="355"/>
                  </a:lnTo>
                  <a:cubicBezTo>
                    <a:pt x="310" y="367"/>
                    <a:pt x="346" y="367"/>
                    <a:pt x="357" y="367"/>
                  </a:cubicBezTo>
                  <a:cubicBezTo>
                    <a:pt x="417" y="367"/>
                    <a:pt x="465" y="343"/>
                    <a:pt x="488" y="284"/>
                  </a:cubicBezTo>
                  <a:cubicBezTo>
                    <a:pt x="524" y="200"/>
                    <a:pt x="488" y="117"/>
                    <a:pt x="417" y="81"/>
                  </a:cubicBezTo>
                  <a:lnTo>
                    <a:pt x="226" y="10"/>
                  </a:lnTo>
                  <a:cubicBezTo>
                    <a:pt x="209" y="4"/>
                    <a:pt x="189" y="1"/>
                    <a:pt x="1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6015729" y="2363353"/>
              <a:ext cx="12893" cy="15623"/>
            </a:xfrm>
            <a:custGeom>
              <a:rect b="b" l="l" r="r" t="t"/>
              <a:pathLst>
                <a:path extrusionOk="0" h="492" w="406">
                  <a:moveTo>
                    <a:pt x="237" y="1"/>
                  </a:moveTo>
                  <a:cubicBezTo>
                    <a:pt x="181" y="1"/>
                    <a:pt x="125" y="34"/>
                    <a:pt x="108" y="86"/>
                  </a:cubicBezTo>
                  <a:lnTo>
                    <a:pt x="36" y="277"/>
                  </a:lnTo>
                  <a:cubicBezTo>
                    <a:pt x="0" y="360"/>
                    <a:pt x="36" y="444"/>
                    <a:pt x="108" y="479"/>
                  </a:cubicBezTo>
                  <a:cubicBezTo>
                    <a:pt x="119" y="479"/>
                    <a:pt x="131" y="491"/>
                    <a:pt x="167" y="491"/>
                  </a:cubicBezTo>
                  <a:cubicBezTo>
                    <a:pt x="227" y="491"/>
                    <a:pt x="274" y="467"/>
                    <a:pt x="298" y="396"/>
                  </a:cubicBezTo>
                  <a:lnTo>
                    <a:pt x="369" y="205"/>
                  </a:lnTo>
                  <a:cubicBezTo>
                    <a:pt x="405" y="134"/>
                    <a:pt x="369" y="39"/>
                    <a:pt x="298" y="15"/>
                  </a:cubicBezTo>
                  <a:cubicBezTo>
                    <a:pt x="279" y="5"/>
                    <a:pt x="258" y="1"/>
                    <a:pt x="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934055" y="2554836"/>
              <a:ext cx="13274" cy="15433"/>
            </a:xfrm>
            <a:custGeom>
              <a:rect b="b" l="l" r="r" t="t"/>
              <a:pathLst>
                <a:path extrusionOk="0" h="486" w="418">
                  <a:moveTo>
                    <a:pt x="255" y="1"/>
                  </a:moveTo>
                  <a:cubicBezTo>
                    <a:pt x="197" y="1"/>
                    <a:pt x="138" y="30"/>
                    <a:pt x="120" y="93"/>
                  </a:cubicBezTo>
                  <a:lnTo>
                    <a:pt x="48" y="283"/>
                  </a:lnTo>
                  <a:cubicBezTo>
                    <a:pt x="1" y="355"/>
                    <a:pt x="48" y="450"/>
                    <a:pt x="120" y="474"/>
                  </a:cubicBezTo>
                  <a:cubicBezTo>
                    <a:pt x="132" y="486"/>
                    <a:pt x="167" y="486"/>
                    <a:pt x="179" y="486"/>
                  </a:cubicBezTo>
                  <a:cubicBezTo>
                    <a:pt x="239" y="486"/>
                    <a:pt x="286" y="462"/>
                    <a:pt x="310" y="402"/>
                  </a:cubicBezTo>
                  <a:lnTo>
                    <a:pt x="382" y="212"/>
                  </a:lnTo>
                  <a:cubicBezTo>
                    <a:pt x="417" y="129"/>
                    <a:pt x="382" y="45"/>
                    <a:pt x="310" y="10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5935960" y="2362401"/>
              <a:ext cx="12861" cy="15814"/>
            </a:xfrm>
            <a:custGeom>
              <a:rect b="b" l="l" r="r" t="t"/>
              <a:pathLst>
                <a:path extrusionOk="0" h="498" w="405">
                  <a:moveTo>
                    <a:pt x="161" y="1"/>
                  </a:moveTo>
                  <a:cubicBezTo>
                    <a:pt x="143" y="1"/>
                    <a:pt x="125" y="3"/>
                    <a:pt x="107" y="9"/>
                  </a:cubicBezTo>
                  <a:cubicBezTo>
                    <a:pt x="24" y="45"/>
                    <a:pt x="0" y="128"/>
                    <a:pt x="24" y="212"/>
                  </a:cubicBezTo>
                  <a:lnTo>
                    <a:pt x="107" y="402"/>
                  </a:lnTo>
                  <a:cubicBezTo>
                    <a:pt x="131" y="462"/>
                    <a:pt x="191" y="497"/>
                    <a:pt x="238" y="497"/>
                  </a:cubicBezTo>
                  <a:cubicBezTo>
                    <a:pt x="250" y="497"/>
                    <a:pt x="262" y="497"/>
                    <a:pt x="298" y="474"/>
                  </a:cubicBezTo>
                  <a:cubicBezTo>
                    <a:pt x="369" y="450"/>
                    <a:pt x="405" y="355"/>
                    <a:pt x="369" y="283"/>
                  </a:cubicBezTo>
                  <a:lnTo>
                    <a:pt x="298" y="93"/>
                  </a:lnTo>
                  <a:cubicBezTo>
                    <a:pt x="271" y="29"/>
                    <a:pt x="21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6013824" y="2555820"/>
              <a:ext cx="12893" cy="15592"/>
            </a:xfrm>
            <a:custGeom>
              <a:rect b="b" l="l" r="r" t="t"/>
              <a:pathLst>
                <a:path extrusionOk="0" h="491" w="406">
                  <a:moveTo>
                    <a:pt x="167" y="0"/>
                  </a:moveTo>
                  <a:cubicBezTo>
                    <a:pt x="147" y="0"/>
                    <a:pt x="127" y="5"/>
                    <a:pt x="108" y="14"/>
                  </a:cubicBezTo>
                  <a:cubicBezTo>
                    <a:pt x="37" y="38"/>
                    <a:pt x="1" y="133"/>
                    <a:pt x="37" y="205"/>
                  </a:cubicBezTo>
                  <a:lnTo>
                    <a:pt x="108" y="395"/>
                  </a:lnTo>
                  <a:cubicBezTo>
                    <a:pt x="132" y="455"/>
                    <a:pt x="179" y="491"/>
                    <a:pt x="239" y="491"/>
                  </a:cubicBezTo>
                  <a:cubicBezTo>
                    <a:pt x="251" y="491"/>
                    <a:pt x="275" y="491"/>
                    <a:pt x="299" y="479"/>
                  </a:cubicBezTo>
                  <a:cubicBezTo>
                    <a:pt x="370" y="443"/>
                    <a:pt x="406" y="360"/>
                    <a:pt x="370" y="276"/>
                  </a:cubicBezTo>
                  <a:lnTo>
                    <a:pt x="299" y="86"/>
                  </a:lnTo>
                  <a:cubicBezTo>
                    <a:pt x="272" y="33"/>
                    <a:pt x="221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6069776" y="2422132"/>
              <a:ext cx="16290" cy="11654"/>
            </a:xfrm>
            <a:custGeom>
              <a:rect b="b" l="l" r="r" t="t"/>
              <a:pathLst>
                <a:path extrusionOk="0" h="367" w="513">
                  <a:moveTo>
                    <a:pt x="354" y="1"/>
                  </a:moveTo>
                  <a:cubicBezTo>
                    <a:pt x="335" y="1"/>
                    <a:pt x="316" y="3"/>
                    <a:pt x="299" y="9"/>
                  </a:cubicBezTo>
                  <a:lnTo>
                    <a:pt x="96" y="81"/>
                  </a:lnTo>
                  <a:cubicBezTo>
                    <a:pt x="25" y="117"/>
                    <a:pt x="1" y="200"/>
                    <a:pt x="25" y="283"/>
                  </a:cubicBezTo>
                  <a:cubicBezTo>
                    <a:pt x="37" y="343"/>
                    <a:pt x="96" y="367"/>
                    <a:pt x="156" y="367"/>
                  </a:cubicBezTo>
                  <a:cubicBezTo>
                    <a:pt x="180" y="367"/>
                    <a:pt x="191" y="367"/>
                    <a:pt x="215" y="355"/>
                  </a:cubicBezTo>
                  <a:lnTo>
                    <a:pt x="418" y="283"/>
                  </a:lnTo>
                  <a:cubicBezTo>
                    <a:pt x="489" y="248"/>
                    <a:pt x="513" y="164"/>
                    <a:pt x="489" y="81"/>
                  </a:cubicBezTo>
                  <a:cubicBezTo>
                    <a:pt x="462" y="27"/>
                    <a:pt x="409" y="1"/>
                    <a:pt x="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5876960" y="2500027"/>
              <a:ext cx="16290" cy="11654"/>
            </a:xfrm>
            <a:custGeom>
              <a:rect b="b" l="l" r="r" t="t"/>
              <a:pathLst>
                <a:path extrusionOk="0" h="367" w="513">
                  <a:moveTo>
                    <a:pt x="352" y="0"/>
                  </a:moveTo>
                  <a:cubicBezTo>
                    <a:pt x="334" y="0"/>
                    <a:pt x="316" y="3"/>
                    <a:pt x="298" y="9"/>
                  </a:cubicBezTo>
                  <a:lnTo>
                    <a:pt x="96" y="92"/>
                  </a:lnTo>
                  <a:cubicBezTo>
                    <a:pt x="25" y="116"/>
                    <a:pt x="1" y="212"/>
                    <a:pt x="25" y="283"/>
                  </a:cubicBezTo>
                  <a:cubicBezTo>
                    <a:pt x="60" y="343"/>
                    <a:pt x="96" y="366"/>
                    <a:pt x="156" y="366"/>
                  </a:cubicBezTo>
                  <a:cubicBezTo>
                    <a:pt x="179" y="366"/>
                    <a:pt x="191" y="366"/>
                    <a:pt x="215" y="354"/>
                  </a:cubicBezTo>
                  <a:lnTo>
                    <a:pt x="418" y="283"/>
                  </a:lnTo>
                  <a:cubicBezTo>
                    <a:pt x="489" y="247"/>
                    <a:pt x="513" y="164"/>
                    <a:pt x="489" y="92"/>
                  </a:cubicBezTo>
                  <a:cubicBezTo>
                    <a:pt x="462" y="29"/>
                    <a:pt x="408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1" name="Google Shape;271;p5"/>
          <p:cNvSpPr/>
          <p:nvPr/>
        </p:nvSpPr>
        <p:spPr>
          <a:xfrm>
            <a:off x="7026754" y="3718089"/>
            <a:ext cx="21" cy="553958"/>
          </a:xfrm>
          <a:custGeom>
            <a:rect b="b" l="l" r="r" t="t"/>
            <a:pathLst>
              <a:path extrusionOk="0" fill="none" h="25667" w="1">
                <a:moveTo>
                  <a:pt x="1" y="25666"/>
                </a:moveTo>
                <a:lnTo>
                  <a:pt x="1" y="1"/>
                </a:lnTo>
              </a:path>
            </a:pathLst>
          </a:custGeom>
          <a:noFill/>
          <a:ln cap="flat" cmpd="sng" w="13475">
            <a:solidFill>
              <a:schemeClr val="dk2"/>
            </a:solidFill>
            <a:prstDash val="dash"/>
            <a:miter lim="414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5"/>
          <p:cNvSpPr/>
          <p:nvPr/>
        </p:nvSpPr>
        <p:spPr>
          <a:xfrm>
            <a:off x="1838809" y="2916473"/>
            <a:ext cx="614400" cy="636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5"/>
          <p:cNvSpPr/>
          <p:nvPr/>
        </p:nvSpPr>
        <p:spPr>
          <a:xfrm>
            <a:off x="1546475" y="4399050"/>
            <a:ext cx="1143072" cy="310824"/>
          </a:xfrm>
          <a:prstGeom prst="flowChartTerminator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5"/>
          <p:cNvSpPr txBox="1"/>
          <p:nvPr>
            <p:ph idx="4294967295" type="subTitle"/>
          </p:nvPr>
        </p:nvSpPr>
        <p:spPr>
          <a:xfrm>
            <a:off x="1583698" y="4385236"/>
            <a:ext cx="10686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Abono</a:t>
            </a:r>
            <a:endParaRPr b="1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275" name="Google Shape;275;p5"/>
          <p:cNvGrpSpPr/>
          <p:nvPr/>
        </p:nvGrpSpPr>
        <p:grpSpPr>
          <a:xfrm>
            <a:off x="1963989" y="3033013"/>
            <a:ext cx="364021" cy="404328"/>
            <a:chOff x="4149138" y="4121151"/>
            <a:chExt cx="344065" cy="368644"/>
          </a:xfrm>
        </p:grpSpPr>
        <p:sp>
          <p:nvSpPr>
            <p:cNvPr id="276" name="Google Shape;276;p5"/>
            <p:cNvSpPr/>
            <p:nvPr/>
          </p:nvSpPr>
          <p:spPr>
            <a:xfrm>
              <a:off x="4205853" y="4182724"/>
              <a:ext cx="225746" cy="307071"/>
            </a:xfrm>
            <a:custGeom>
              <a:rect b="b" l="l" r="r" t="t"/>
              <a:pathLst>
                <a:path extrusionOk="0" h="9670" w="7109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4444777" y="4287484"/>
              <a:ext cx="48426" cy="11400"/>
            </a:xfrm>
            <a:custGeom>
              <a:rect b="b" l="l" r="r" t="t"/>
              <a:pathLst>
                <a:path extrusionOk="0" h="359" w="1525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4149138" y="4287484"/>
              <a:ext cx="48426" cy="11400"/>
            </a:xfrm>
            <a:custGeom>
              <a:rect b="b" l="l" r="r" t="t"/>
              <a:pathLst>
                <a:path extrusionOk="0" h="359" w="1525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4315471" y="4121151"/>
              <a:ext cx="11400" cy="48045"/>
            </a:xfrm>
            <a:custGeom>
              <a:rect b="b" l="l" r="r" t="t"/>
              <a:pathLst>
                <a:path extrusionOk="0" h="1513" w="359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4378632" y="4159575"/>
              <a:ext cx="22705" cy="27754"/>
            </a:xfrm>
            <a:custGeom>
              <a:rect b="b" l="l" r="r" t="t"/>
              <a:pathLst>
                <a:path extrusionOk="0" h="874" w="715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4240243" y="4399103"/>
              <a:ext cx="22705" cy="27563"/>
            </a:xfrm>
            <a:custGeom>
              <a:rect b="b" l="l" r="r" t="t"/>
              <a:pathLst>
                <a:path extrusionOk="0" h="868" w="715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4240243" y="4159130"/>
              <a:ext cx="22705" cy="28198"/>
            </a:xfrm>
            <a:custGeom>
              <a:rect b="b" l="l" r="r" t="t"/>
              <a:pathLst>
                <a:path extrusionOk="0" h="888" w="715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4378632" y="4399230"/>
              <a:ext cx="22705" cy="28198"/>
            </a:xfrm>
            <a:custGeom>
              <a:rect b="b" l="l" r="r" t="t"/>
              <a:pathLst>
                <a:path extrusionOk="0" h="888" w="715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4426264" y="4351851"/>
              <a:ext cx="29532" cy="21117"/>
            </a:xfrm>
            <a:custGeom>
              <a:rect b="b" l="l" r="r" t="t"/>
              <a:pathLst>
                <a:path extrusionOk="0" h="665" w="93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4186196" y="4213463"/>
              <a:ext cx="29500" cy="21117"/>
            </a:xfrm>
            <a:custGeom>
              <a:rect b="b" l="l" r="r" t="t"/>
              <a:pathLst>
                <a:path extrusionOk="0" h="665" w="929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4425883" y="4213590"/>
              <a:ext cx="29913" cy="21371"/>
            </a:xfrm>
            <a:custGeom>
              <a:rect b="b" l="l" r="r" t="t"/>
              <a:pathLst>
                <a:path extrusionOk="0" h="673" w="942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4186196" y="4351978"/>
              <a:ext cx="29500" cy="21371"/>
            </a:xfrm>
            <a:custGeom>
              <a:rect b="b" l="l" r="r" t="t"/>
              <a:pathLst>
                <a:path extrusionOk="0" h="673" w="929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8" name="Google Shape;288;p5"/>
          <p:cNvSpPr/>
          <p:nvPr/>
        </p:nvSpPr>
        <p:spPr>
          <a:xfrm>
            <a:off x="1838800" y="3650825"/>
            <a:ext cx="282175" cy="636927"/>
          </a:xfrm>
          <a:custGeom>
            <a:rect b="b" l="l" r="r" t="t"/>
            <a:pathLst>
              <a:path extrusionOk="0" fill="none" h="25667" w="1">
                <a:moveTo>
                  <a:pt x="1" y="25666"/>
                </a:moveTo>
                <a:lnTo>
                  <a:pt x="1" y="1"/>
                </a:lnTo>
              </a:path>
            </a:pathLst>
          </a:custGeom>
          <a:noFill/>
          <a:ln cap="flat" cmpd="sng" w="13475">
            <a:solidFill>
              <a:schemeClr val="dk2"/>
            </a:solidFill>
            <a:prstDash val="dash"/>
            <a:miter lim="414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6"/>
          <p:cNvSpPr/>
          <p:nvPr/>
        </p:nvSpPr>
        <p:spPr>
          <a:xfrm>
            <a:off x="3780788" y="4323599"/>
            <a:ext cx="1598724" cy="355698"/>
          </a:xfrm>
          <a:prstGeom prst="flowChartTerminator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6"/>
          <p:cNvSpPr/>
          <p:nvPr/>
        </p:nvSpPr>
        <p:spPr>
          <a:xfrm>
            <a:off x="1760311" y="2865611"/>
            <a:ext cx="614400" cy="6369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6"/>
          <p:cNvSpPr/>
          <p:nvPr/>
        </p:nvSpPr>
        <p:spPr>
          <a:xfrm>
            <a:off x="1254625" y="4323600"/>
            <a:ext cx="1598724" cy="355698"/>
          </a:xfrm>
          <a:prstGeom prst="flowChartTerminator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6"/>
          <p:cNvSpPr txBox="1"/>
          <p:nvPr>
            <p:ph type="title"/>
          </p:nvPr>
        </p:nvSpPr>
        <p:spPr>
          <a:xfrm>
            <a:off x="2380800" y="97050"/>
            <a:ext cx="4382400" cy="8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Funcionalidades</a:t>
            </a:r>
            <a:endParaRPr/>
          </a:p>
        </p:txBody>
      </p:sp>
      <p:grpSp>
        <p:nvGrpSpPr>
          <p:cNvPr id="297" name="Google Shape;297;p6"/>
          <p:cNvGrpSpPr/>
          <p:nvPr/>
        </p:nvGrpSpPr>
        <p:grpSpPr>
          <a:xfrm>
            <a:off x="2059046" y="2193266"/>
            <a:ext cx="5025920" cy="553952"/>
            <a:chOff x="4760137" y="1287744"/>
            <a:chExt cx="3039197" cy="505062"/>
          </a:xfrm>
        </p:grpSpPr>
        <p:sp>
          <p:nvSpPr>
            <p:cNvPr id="298" name="Google Shape;298;p6"/>
            <p:cNvSpPr/>
            <p:nvPr/>
          </p:nvSpPr>
          <p:spPr>
            <a:xfrm>
              <a:off x="4760137" y="1287744"/>
              <a:ext cx="1176219" cy="505062"/>
            </a:xfrm>
            <a:custGeom>
              <a:rect b="b" l="l" r="r" t="t"/>
              <a:pathLst>
                <a:path extrusionOk="0" fill="none" h="25667" w="59790">
                  <a:moveTo>
                    <a:pt x="59789" y="1"/>
                  </a:moveTo>
                  <a:lnTo>
                    <a:pt x="59789" y="7257"/>
                  </a:lnTo>
                  <a:cubicBezTo>
                    <a:pt x="59789" y="10657"/>
                    <a:pt x="57011" y="13435"/>
                    <a:pt x="53570" y="13476"/>
                  </a:cubicBezTo>
                  <a:lnTo>
                    <a:pt x="6220" y="13476"/>
                  </a:lnTo>
                  <a:cubicBezTo>
                    <a:pt x="2820" y="13435"/>
                    <a:pt x="42" y="16171"/>
                    <a:pt x="1" y="19571"/>
                  </a:cubicBezTo>
                  <a:lnTo>
                    <a:pt x="1" y="25666"/>
                  </a:lnTo>
                </a:path>
              </a:pathLst>
            </a:custGeom>
            <a:noFill/>
            <a:ln cap="flat" cmpd="sng" w="13475">
              <a:solidFill>
                <a:schemeClr val="dk2"/>
              </a:solidFill>
              <a:prstDash val="dash"/>
              <a:miter lim="414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6623135" y="1287744"/>
              <a:ext cx="1176199" cy="505062"/>
            </a:xfrm>
            <a:custGeom>
              <a:rect b="b" l="l" r="r" t="t"/>
              <a:pathLst>
                <a:path extrusionOk="0" fill="none" h="25667" w="59789">
                  <a:moveTo>
                    <a:pt x="1" y="1"/>
                  </a:moveTo>
                  <a:lnTo>
                    <a:pt x="1" y="7257"/>
                  </a:lnTo>
                  <a:cubicBezTo>
                    <a:pt x="42" y="10657"/>
                    <a:pt x="2820" y="13435"/>
                    <a:pt x="6220" y="13476"/>
                  </a:cubicBezTo>
                  <a:lnTo>
                    <a:pt x="53570" y="13476"/>
                  </a:lnTo>
                  <a:cubicBezTo>
                    <a:pt x="56970" y="13435"/>
                    <a:pt x="59748" y="16171"/>
                    <a:pt x="59789" y="19571"/>
                  </a:cubicBezTo>
                  <a:lnTo>
                    <a:pt x="59789" y="25666"/>
                  </a:lnTo>
                </a:path>
              </a:pathLst>
            </a:custGeom>
            <a:noFill/>
            <a:ln cap="flat" cmpd="sng" w="13475">
              <a:solidFill>
                <a:schemeClr val="dk2"/>
              </a:solidFill>
              <a:prstDash val="dash"/>
              <a:miter lim="414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0" name="Google Shape;300;p6"/>
          <p:cNvSpPr txBox="1"/>
          <p:nvPr>
            <p:ph idx="4294967295" type="subTitle"/>
          </p:nvPr>
        </p:nvSpPr>
        <p:spPr>
          <a:xfrm>
            <a:off x="1268139" y="4317936"/>
            <a:ext cx="1598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Pagos</a:t>
            </a:r>
            <a:endParaRPr b="1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301" name="Google Shape;30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5372" y="965274"/>
            <a:ext cx="1353278" cy="1227996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6"/>
          <p:cNvSpPr/>
          <p:nvPr/>
        </p:nvSpPr>
        <p:spPr>
          <a:xfrm flipH="1">
            <a:off x="2059050" y="3568388"/>
            <a:ext cx="128900" cy="683641"/>
          </a:xfrm>
          <a:custGeom>
            <a:rect b="b" l="l" r="r" t="t"/>
            <a:pathLst>
              <a:path extrusionOk="0" fill="none" h="25667" w="1">
                <a:moveTo>
                  <a:pt x="1" y="25666"/>
                </a:moveTo>
                <a:lnTo>
                  <a:pt x="1" y="1"/>
                </a:lnTo>
              </a:path>
            </a:pathLst>
          </a:custGeom>
          <a:noFill/>
          <a:ln cap="flat" cmpd="sng" w="13475">
            <a:solidFill>
              <a:schemeClr val="dk2"/>
            </a:solidFill>
            <a:prstDash val="dash"/>
            <a:miter lim="414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" name="Google Shape;30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3665" y="2931192"/>
            <a:ext cx="467675" cy="467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6"/>
          <p:cNvSpPr/>
          <p:nvPr/>
        </p:nvSpPr>
        <p:spPr>
          <a:xfrm>
            <a:off x="4272896" y="2865611"/>
            <a:ext cx="614400" cy="636900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6"/>
          <p:cNvSpPr/>
          <p:nvPr/>
        </p:nvSpPr>
        <p:spPr>
          <a:xfrm>
            <a:off x="6802416" y="2818636"/>
            <a:ext cx="614400" cy="636900"/>
          </a:xfrm>
          <a:prstGeom prst="ellipse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6"/>
          <p:cNvSpPr/>
          <p:nvPr/>
        </p:nvSpPr>
        <p:spPr>
          <a:xfrm>
            <a:off x="6214150" y="4323598"/>
            <a:ext cx="1790964" cy="355698"/>
          </a:xfrm>
          <a:prstGeom prst="flowChartTerminator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6"/>
          <p:cNvSpPr txBox="1"/>
          <p:nvPr>
            <p:ph idx="4294967295" type="subTitle"/>
          </p:nvPr>
        </p:nvSpPr>
        <p:spPr>
          <a:xfrm>
            <a:off x="6174723" y="4322025"/>
            <a:ext cx="18699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Instalación</a:t>
            </a:r>
            <a:endParaRPr b="1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8" name="Google Shape;308;p6"/>
          <p:cNvSpPr/>
          <p:nvPr/>
        </p:nvSpPr>
        <p:spPr>
          <a:xfrm>
            <a:off x="4571984" y="2193276"/>
            <a:ext cx="21" cy="553958"/>
          </a:xfrm>
          <a:custGeom>
            <a:rect b="b" l="l" r="r" t="t"/>
            <a:pathLst>
              <a:path extrusionOk="0" fill="none" h="25667" w="1">
                <a:moveTo>
                  <a:pt x="1" y="25666"/>
                </a:moveTo>
                <a:lnTo>
                  <a:pt x="1" y="1"/>
                </a:lnTo>
              </a:path>
            </a:pathLst>
          </a:custGeom>
          <a:noFill/>
          <a:ln cap="flat" cmpd="sng" w="13475">
            <a:solidFill>
              <a:schemeClr val="dk2"/>
            </a:solidFill>
            <a:prstDash val="dash"/>
            <a:miter lim="414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6"/>
          <p:cNvSpPr/>
          <p:nvPr/>
        </p:nvSpPr>
        <p:spPr>
          <a:xfrm>
            <a:off x="7109654" y="3586301"/>
            <a:ext cx="21" cy="553958"/>
          </a:xfrm>
          <a:custGeom>
            <a:rect b="b" l="l" r="r" t="t"/>
            <a:pathLst>
              <a:path extrusionOk="0" fill="none" h="25667" w="1">
                <a:moveTo>
                  <a:pt x="1" y="25666"/>
                </a:moveTo>
                <a:lnTo>
                  <a:pt x="1" y="1"/>
                </a:lnTo>
              </a:path>
            </a:pathLst>
          </a:custGeom>
          <a:noFill/>
          <a:ln cap="flat" cmpd="sng" w="13475">
            <a:solidFill>
              <a:schemeClr val="dk2"/>
            </a:solidFill>
            <a:prstDash val="dash"/>
            <a:miter lim="414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40650" y="2931187"/>
            <a:ext cx="467651" cy="467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75825" y="2936850"/>
            <a:ext cx="467675" cy="467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6"/>
          <p:cNvSpPr txBox="1"/>
          <p:nvPr>
            <p:ph idx="4294967295" type="subTitle"/>
          </p:nvPr>
        </p:nvSpPr>
        <p:spPr>
          <a:xfrm>
            <a:off x="3637060" y="4318000"/>
            <a:ext cx="18699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Material</a:t>
            </a:r>
            <a:endParaRPr b="1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3" name="Google Shape;313;p6"/>
          <p:cNvSpPr/>
          <p:nvPr/>
        </p:nvSpPr>
        <p:spPr>
          <a:xfrm flipH="1">
            <a:off x="4584350" y="3568425"/>
            <a:ext cx="128900" cy="683641"/>
          </a:xfrm>
          <a:custGeom>
            <a:rect b="b" l="l" r="r" t="t"/>
            <a:pathLst>
              <a:path extrusionOk="0" fill="none" h="25667" w="1">
                <a:moveTo>
                  <a:pt x="1" y="25666"/>
                </a:moveTo>
                <a:lnTo>
                  <a:pt x="1" y="1"/>
                </a:lnTo>
              </a:path>
            </a:pathLst>
          </a:custGeom>
          <a:noFill/>
          <a:ln cap="flat" cmpd="sng" w="13475">
            <a:solidFill>
              <a:schemeClr val="dk2"/>
            </a:solidFill>
            <a:prstDash val="dash"/>
            <a:miter lim="414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7"/>
          <p:cNvSpPr txBox="1"/>
          <p:nvPr>
            <p:ph type="title"/>
          </p:nvPr>
        </p:nvSpPr>
        <p:spPr>
          <a:xfrm>
            <a:off x="487125" y="217413"/>
            <a:ext cx="26610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>
                <a:latin typeface="Roboto Black"/>
                <a:ea typeface="Roboto Black"/>
                <a:cs typeface="Roboto Black"/>
                <a:sym typeface="Roboto Black"/>
              </a:rPr>
              <a:t>Empleados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19" name="Google Shape;319;p7"/>
          <p:cNvSpPr/>
          <p:nvPr/>
        </p:nvSpPr>
        <p:spPr>
          <a:xfrm>
            <a:off x="3148136" y="117986"/>
            <a:ext cx="614400" cy="636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0" name="Google Shape;320;p7"/>
          <p:cNvGrpSpPr/>
          <p:nvPr/>
        </p:nvGrpSpPr>
        <p:grpSpPr>
          <a:xfrm>
            <a:off x="3259141" y="216445"/>
            <a:ext cx="392444" cy="406419"/>
            <a:chOff x="2497275" y="2744159"/>
            <a:chExt cx="370930" cy="370550"/>
          </a:xfrm>
        </p:grpSpPr>
        <p:sp>
          <p:nvSpPr>
            <p:cNvPr id="321" name="Google Shape;321;p7"/>
            <p:cNvSpPr/>
            <p:nvPr/>
          </p:nvSpPr>
          <p:spPr>
            <a:xfrm>
              <a:off x="2497275" y="2744159"/>
              <a:ext cx="284366" cy="284747"/>
            </a:xfrm>
            <a:custGeom>
              <a:rect b="b" l="l" r="r" t="t"/>
              <a:pathLst>
                <a:path extrusionOk="0" h="8967" w="8955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2592191" y="2821673"/>
              <a:ext cx="113461" cy="98345"/>
            </a:xfrm>
            <a:custGeom>
              <a:rect b="b" l="l" r="r" t="t"/>
              <a:pathLst>
                <a:path extrusionOk="0" h="3097" w="3573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2574408" y="2862129"/>
              <a:ext cx="106665" cy="90756"/>
            </a:xfrm>
            <a:custGeom>
              <a:rect b="b" l="l" r="r" t="t"/>
              <a:pathLst>
                <a:path extrusionOk="0" h="2858" w="3359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2676881" y="2923385"/>
              <a:ext cx="191324" cy="191324"/>
            </a:xfrm>
            <a:custGeom>
              <a:rect b="b" l="l" r="r" t="t"/>
              <a:pathLst>
                <a:path extrusionOk="0" h="6025" w="6025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2738867" y="2986895"/>
              <a:ext cx="65066" cy="65066"/>
            </a:xfrm>
            <a:custGeom>
              <a:rect b="b" l="l" r="r" t="t"/>
              <a:pathLst>
                <a:path extrusionOk="0" h="2049" w="2049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2604670" y="2851904"/>
              <a:ext cx="70718" cy="71131"/>
            </a:xfrm>
            <a:custGeom>
              <a:rect b="b" l="l" r="r" t="t"/>
              <a:pathLst>
                <a:path extrusionOk="0" h="2240" w="2227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7" name="Google Shape;327;p7"/>
          <p:cNvSpPr txBox="1"/>
          <p:nvPr/>
        </p:nvSpPr>
        <p:spPr>
          <a:xfrm>
            <a:off x="540825" y="924550"/>
            <a:ext cx="39111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Son los que dan de alta a los clientes asign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á</a:t>
            </a: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ndoles un abono e introduciendo sus respectivos datos como se mostrará m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á</a:t>
            </a: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adelante.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Atributos: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DNI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Nombre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Apellidos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Teléfono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7"/>
          <p:cNvSpPr txBox="1"/>
          <p:nvPr/>
        </p:nvSpPr>
        <p:spPr>
          <a:xfrm>
            <a:off x="4876300" y="21645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Anunciantes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7"/>
          <p:cNvSpPr txBox="1"/>
          <p:nvPr/>
        </p:nvSpPr>
        <p:spPr>
          <a:xfrm>
            <a:off x="5122700" y="1165400"/>
            <a:ext cx="39111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Empresas o particulares se publicitan en el complejo deportivo</a:t>
            </a: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Atributos: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Nombre del anunciante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Precio del Contrato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Fecha de inicio contrato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Fecha de fin contrato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7"/>
          <p:cNvSpPr/>
          <p:nvPr/>
        </p:nvSpPr>
        <p:spPr>
          <a:xfrm>
            <a:off x="7876291" y="221261"/>
            <a:ext cx="614400" cy="6369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Google Shape;33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3025" y="305863"/>
            <a:ext cx="467675" cy="46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8"/>
          <p:cNvSpPr/>
          <p:nvPr/>
        </p:nvSpPr>
        <p:spPr>
          <a:xfrm>
            <a:off x="3129286" y="126473"/>
            <a:ext cx="614400" cy="63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7" name="Google Shape;337;p8"/>
          <p:cNvGrpSpPr/>
          <p:nvPr/>
        </p:nvGrpSpPr>
        <p:grpSpPr>
          <a:xfrm>
            <a:off x="3291749" y="248013"/>
            <a:ext cx="282174" cy="355735"/>
            <a:chOff x="7144274" y="1500214"/>
            <a:chExt cx="282174" cy="355735"/>
          </a:xfrm>
        </p:grpSpPr>
        <p:sp>
          <p:nvSpPr>
            <p:cNvPr id="338" name="Google Shape;338;p8"/>
            <p:cNvSpPr/>
            <p:nvPr/>
          </p:nvSpPr>
          <p:spPr>
            <a:xfrm>
              <a:off x="7245745" y="1613375"/>
              <a:ext cx="10613" cy="16252"/>
            </a:xfrm>
            <a:custGeom>
              <a:rect b="b" l="l" r="r" t="t"/>
              <a:pathLst>
                <a:path extrusionOk="0" h="513" w="335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7313635" y="1613375"/>
              <a:ext cx="10613" cy="16252"/>
            </a:xfrm>
            <a:custGeom>
              <a:rect b="b" l="l" r="r" t="t"/>
              <a:pathLst>
                <a:path extrusionOk="0" h="513" w="335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7262345" y="1653070"/>
              <a:ext cx="45302" cy="16157"/>
            </a:xfrm>
            <a:custGeom>
              <a:rect b="b" l="l" r="r" t="t"/>
              <a:pathLst>
                <a:path extrusionOk="0" h="510" w="1430">
                  <a:moveTo>
                    <a:pt x="184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715" y="509"/>
                  </a:cubicBezTo>
                  <a:cubicBezTo>
                    <a:pt x="977" y="509"/>
                    <a:pt x="1215" y="414"/>
                    <a:pt x="1370" y="283"/>
                  </a:cubicBezTo>
                  <a:cubicBezTo>
                    <a:pt x="1429" y="212"/>
                    <a:pt x="1429" y="105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8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7144274" y="1500214"/>
              <a:ext cx="282174" cy="355735"/>
            </a:xfrm>
            <a:custGeom>
              <a:rect b="b" l="l" r="r" t="t"/>
              <a:pathLst>
                <a:path extrusionOk="0" h="11229" w="8907">
                  <a:moveTo>
                    <a:pt x="7299" y="334"/>
                  </a:moveTo>
                  <a:cubicBezTo>
                    <a:pt x="7228" y="1048"/>
                    <a:pt x="6597" y="1608"/>
                    <a:pt x="5871" y="1608"/>
                  </a:cubicBezTo>
                  <a:lnTo>
                    <a:pt x="2656" y="1608"/>
                  </a:lnTo>
                  <a:cubicBezTo>
                    <a:pt x="2561" y="1608"/>
                    <a:pt x="2489" y="1679"/>
                    <a:pt x="2489" y="1775"/>
                  </a:cubicBezTo>
                  <a:cubicBezTo>
                    <a:pt x="2489" y="1858"/>
                    <a:pt x="2561" y="1941"/>
                    <a:pt x="2656" y="1941"/>
                  </a:cubicBezTo>
                  <a:lnTo>
                    <a:pt x="5871" y="1941"/>
                  </a:lnTo>
                  <a:cubicBezTo>
                    <a:pt x="6192" y="1941"/>
                    <a:pt x="6514" y="1846"/>
                    <a:pt x="6776" y="1679"/>
                  </a:cubicBezTo>
                  <a:lnTo>
                    <a:pt x="6776" y="3560"/>
                  </a:lnTo>
                  <a:cubicBezTo>
                    <a:pt x="6776" y="3644"/>
                    <a:pt x="6847" y="3727"/>
                    <a:pt x="6942" y="3727"/>
                  </a:cubicBezTo>
                  <a:lnTo>
                    <a:pt x="7026" y="3727"/>
                  </a:lnTo>
                  <a:cubicBezTo>
                    <a:pt x="7109" y="3727"/>
                    <a:pt x="7180" y="3751"/>
                    <a:pt x="7240" y="3810"/>
                  </a:cubicBezTo>
                  <a:cubicBezTo>
                    <a:pt x="7299" y="3870"/>
                    <a:pt x="7311" y="3941"/>
                    <a:pt x="7311" y="4037"/>
                  </a:cubicBezTo>
                  <a:cubicBezTo>
                    <a:pt x="7299" y="4180"/>
                    <a:pt x="7168" y="4287"/>
                    <a:pt x="7002" y="4287"/>
                  </a:cubicBezTo>
                  <a:lnTo>
                    <a:pt x="6930" y="4287"/>
                  </a:lnTo>
                  <a:lnTo>
                    <a:pt x="6930" y="4275"/>
                  </a:lnTo>
                  <a:cubicBezTo>
                    <a:pt x="6930" y="4180"/>
                    <a:pt x="6847" y="4108"/>
                    <a:pt x="6764" y="4108"/>
                  </a:cubicBezTo>
                  <a:cubicBezTo>
                    <a:pt x="6668" y="4108"/>
                    <a:pt x="6597" y="4180"/>
                    <a:pt x="6597" y="4275"/>
                  </a:cubicBezTo>
                  <a:cubicBezTo>
                    <a:pt x="6597" y="5465"/>
                    <a:pt x="5633" y="6430"/>
                    <a:pt x="4442" y="6430"/>
                  </a:cubicBezTo>
                  <a:cubicBezTo>
                    <a:pt x="3251" y="6430"/>
                    <a:pt x="2287" y="5465"/>
                    <a:pt x="2287" y="4275"/>
                  </a:cubicBezTo>
                  <a:cubicBezTo>
                    <a:pt x="2287" y="4180"/>
                    <a:pt x="2204" y="4108"/>
                    <a:pt x="2120" y="4108"/>
                  </a:cubicBezTo>
                  <a:cubicBezTo>
                    <a:pt x="2025" y="4108"/>
                    <a:pt x="1954" y="4180"/>
                    <a:pt x="1954" y="4275"/>
                  </a:cubicBezTo>
                  <a:lnTo>
                    <a:pt x="1954" y="4287"/>
                  </a:lnTo>
                  <a:lnTo>
                    <a:pt x="1846" y="4287"/>
                  </a:lnTo>
                  <a:cubicBezTo>
                    <a:pt x="1775" y="4287"/>
                    <a:pt x="1704" y="4263"/>
                    <a:pt x="1644" y="4203"/>
                  </a:cubicBezTo>
                  <a:cubicBezTo>
                    <a:pt x="1584" y="4144"/>
                    <a:pt x="1573" y="4061"/>
                    <a:pt x="1573" y="3977"/>
                  </a:cubicBezTo>
                  <a:cubicBezTo>
                    <a:pt x="1584" y="3822"/>
                    <a:pt x="1715" y="3727"/>
                    <a:pt x="1882" y="3727"/>
                  </a:cubicBezTo>
                  <a:lnTo>
                    <a:pt x="1942" y="3727"/>
                  </a:lnTo>
                  <a:cubicBezTo>
                    <a:pt x="2025" y="3727"/>
                    <a:pt x="2108" y="3644"/>
                    <a:pt x="2108" y="3560"/>
                  </a:cubicBezTo>
                  <a:lnTo>
                    <a:pt x="2108" y="1775"/>
                  </a:lnTo>
                  <a:cubicBezTo>
                    <a:pt x="2108" y="989"/>
                    <a:pt x="2739" y="334"/>
                    <a:pt x="3549" y="334"/>
                  </a:cubicBezTo>
                  <a:close/>
                  <a:moveTo>
                    <a:pt x="3025" y="6763"/>
                  </a:moveTo>
                  <a:lnTo>
                    <a:pt x="3025" y="7085"/>
                  </a:lnTo>
                  <a:cubicBezTo>
                    <a:pt x="3025" y="7239"/>
                    <a:pt x="2918" y="7382"/>
                    <a:pt x="2787" y="7430"/>
                  </a:cubicBezTo>
                  <a:lnTo>
                    <a:pt x="2406" y="7180"/>
                  </a:lnTo>
                  <a:cubicBezTo>
                    <a:pt x="2299" y="7097"/>
                    <a:pt x="2287" y="7001"/>
                    <a:pt x="2311" y="6918"/>
                  </a:cubicBezTo>
                  <a:cubicBezTo>
                    <a:pt x="2346" y="6847"/>
                    <a:pt x="2406" y="6763"/>
                    <a:pt x="2537" y="6763"/>
                  </a:cubicBezTo>
                  <a:close/>
                  <a:moveTo>
                    <a:pt x="6359" y="6763"/>
                  </a:moveTo>
                  <a:cubicBezTo>
                    <a:pt x="6478" y="6763"/>
                    <a:pt x="6549" y="6847"/>
                    <a:pt x="6585" y="6918"/>
                  </a:cubicBezTo>
                  <a:cubicBezTo>
                    <a:pt x="6609" y="7001"/>
                    <a:pt x="6597" y="7120"/>
                    <a:pt x="6490" y="7180"/>
                  </a:cubicBezTo>
                  <a:lnTo>
                    <a:pt x="6109" y="7430"/>
                  </a:lnTo>
                  <a:cubicBezTo>
                    <a:pt x="5954" y="7382"/>
                    <a:pt x="5859" y="7239"/>
                    <a:pt x="5859" y="7085"/>
                  </a:cubicBezTo>
                  <a:lnTo>
                    <a:pt x="5859" y="6763"/>
                  </a:lnTo>
                  <a:close/>
                  <a:moveTo>
                    <a:pt x="6371" y="6216"/>
                  </a:moveTo>
                  <a:cubicBezTo>
                    <a:pt x="6883" y="6216"/>
                    <a:pt x="7276" y="6620"/>
                    <a:pt x="7276" y="7132"/>
                  </a:cubicBezTo>
                  <a:cubicBezTo>
                    <a:pt x="7311" y="8156"/>
                    <a:pt x="6514" y="9025"/>
                    <a:pt x="5502" y="9097"/>
                  </a:cubicBezTo>
                  <a:lnTo>
                    <a:pt x="5502" y="8918"/>
                  </a:lnTo>
                  <a:cubicBezTo>
                    <a:pt x="5502" y="8823"/>
                    <a:pt x="5418" y="8752"/>
                    <a:pt x="5335" y="8752"/>
                  </a:cubicBezTo>
                  <a:cubicBezTo>
                    <a:pt x="5240" y="8752"/>
                    <a:pt x="5168" y="8823"/>
                    <a:pt x="5168" y="8918"/>
                  </a:cubicBezTo>
                  <a:lnTo>
                    <a:pt x="5168" y="9109"/>
                  </a:lnTo>
                  <a:lnTo>
                    <a:pt x="3716" y="9109"/>
                  </a:lnTo>
                  <a:lnTo>
                    <a:pt x="3716" y="8918"/>
                  </a:lnTo>
                  <a:cubicBezTo>
                    <a:pt x="3716" y="8823"/>
                    <a:pt x="3632" y="8752"/>
                    <a:pt x="3549" y="8752"/>
                  </a:cubicBezTo>
                  <a:cubicBezTo>
                    <a:pt x="3454" y="8752"/>
                    <a:pt x="3382" y="8823"/>
                    <a:pt x="3382" y="8918"/>
                  </a:cubicBezTo>
                  <a:lnTo>
                    <a:pt x="3382" y="9097"/>
                  </a:lnTo>
                  <a:cubicBezTo>
                    <a:pt x="2370" y="9002"/>
                    <a:pt x="1573" y="8156"/>
                    <a:pt x="1573" y="7132"/>
                  </a:cubicBezTo>
                  <a:cubicBezTo>
                    <a:pt x="1573" y="6620"/>
                    <a:pt x="1965" y="6227"/>
                    <a:pt x="2477" y="6227"/>
                  </a:cubicBezTo>
                  <a:lnTo>
                    <a:pt x="2906" y="6227"/>
                  </a:lnTo>
                  <a:cubicBezTo>
                    <a:pt x="2954" y="6251"/>
                    <a:pt x="3001" y="6287"/>
                    <a:pt x="3025" y="6311"/>
                  </a:cubicBezTo>
                  <a:lnTo>
                    <a:pt x="3025" y="6430"/>
                  </a:lnTo>
                  <a:lnTo>
                    <a:pt x="2525" y="6430"/>
                  </a:lnTo>
                  <a:cubicBezTo>
                    <a:pt x="2263" y="6430"/>
                    <a:pt x="2061" y="6585"/>
                    <a:pt x="1989" y="6835"/>
                  </a:cubicBezTo>
                  <a:cubicBezTo>
                    <a:pt x="1906" y="7085"/>
                    <a:pt x="2001" y="7323"/>
                    <a:pt x="2204" y="7454"/>
                  </a:cubicBezTo>
                  <a:lnTo>
                    <a:pt x="4037" y="8680"/>
                  </a:lnTo>
                  <a:cubicBezTo>
                    <a:pt x="4156" y="8752"/>
                    <a:pt x="4287" y="8799"/>
                    <a:pt x="4430" y="8799"/>
                  </a:cubicBezTo>
                  <a:cubicBezTo>
                    <a:pt x="4561" y="8799"/>
                    <a:pt x="4692" y="8752"/>
                    <a:pt x="4811" y="8680"/>
                  </a:cubicBezTo>
                  <a:lnTo>
                    <a:pt x="5228" y="8394"/>
                  </a:lnTo>
                  <a:cubicBezTo>
                    <a:pt x="5299" y="8347"/>
                    <a:pt x="5323" y="8252"/>
                    <a:pt x="5275" y="8168"/>
                  </a:cubicBezTo>
                  <a:cubicBezTo>
                    <a:pt x="5247" y="8125"/>
                    <a:pt x="5197" y="8104"/>
                    <a:pt x="5146" y="8104"/>
                  </a:cubicBezTo>
                  <a:cubicBezTo>
                    <a:pt x="5112" y="8104"/>
                    <a:pt x="5078" y="8113"/>
                    <a:pt x="5049" y="8132"/>
                  </a:cubicBezTo>
                  <a:lnTo>
                    <a:pt x="4632" y="8406"/>
                  </a:lnTo>
                  <a:cubicBezTo>
                    <a:pt x="4573" y="8454"/>
                    <a:pt x="4501" y="8478"/>
                    <a:pt x="4429" y="8478"/>
                  </a:cubicBezTo>
                  <a:cubicBezTo>
                    <a:pt x="4356" y="8478"/>
                    <a:pt x="4281" y="8454"/>
                    <a:pt x="4216" y="8406"/>
                  </a:cubicBezTo>
                  <a:lnTo>
                    <a:pt x="3073" y="7656"/>
                  </a:lnTo>
                  <a:cubicBezTo>
                    <a:pt x="3239" y="7513"/>
                    <a:pt x="3335" y="7323"/>
                    <a:pt x="3335" y="7097"/>
                  </a:cubicBezTo>
                  <a:lnTo>
                    <a:pt x="3335" y="6525"/>
                  </a:lnTo>
                  <a:cubicBezTo>
                    <a:pt x="3668" y="6680"/>
                    <a:pt x="4037" y="6775"/>
                    <a:pt x="4430" y="6775"/>
                  </a:cubicBezTo>
                  <a:cubicBezTo>
                    <a:pt x="4811" y="6775"/>
                    <a:pt x="5180" y="6680"/>
                    <a:pt x="5514" y="6525"/>
                  </a:cubicBezTo>
                  <a:lnTo>
                    <a:pt x="5514" y="7097"/>
                  </a:lnTo>
                  <a:cubicBezTo>
                    <a:pt x="5514" y="7323"/>
                    <a:pt x="5621" y="7513"/>
                    <a:pt x="5775" y="7656"/>
                  </a:cubicBezTo>
                  <a:lnTo>
                    <a:pt x="5668" y="7728"/>
                  </a:lnTo>
                  <a:cubicBezTo>
                    <a:pt x="5597" y="7775"/>
                    <a:pt x="5585" y="7871"/>
                    <a:pt x="5633" y="7954"/>
                  </a:cubicBezTo>
                  <a:cubicBezTo>
                    <a:pt x="5656" y="7990"/>
                    <a:pt x="5716" y="8025"/>
                    <a:pt x="5764" y="8025"/>
                  </a:cubicBezTo>
                  <a:cubicBezTo>
                    <a:pt x="5799" y="8025"/>
                    <a:pt x="5823" y="8001"/>
                    <a:pt x="5847" y="7990"/>
                  </a:cubicBezTo>
                  <a:lnTo>
                    <a:pt x="6645" y="7454"/>
                  </a:lnTo>
                  <a:cubicBezTo>
                    <a:pt x="6847" y="7323"/>
                    <a:pt x="6942" y="7073"/>
                    <a:pt x="6859" y="6835"/>
                  </a:cubicBezTo>
                  <a:cubicBezTo>
                    <a:pt x="6787" y="6597"/>
                    <a:pt x="6585" y="6430"/>
                    <a:pt x="6323" y="6430"/>
                  </a:cubicBezTo>
                  <a:lnTo>
                    <a:pt x="5823" y="6430"/>
                  </a:lnTo>
                  <a:lnTo>
                    <a:pt x="5823" y="6311"/>
                  </a:lnTo>
                  <a:cubicBezTo>
                    <a:pt x="5871" y="6287"/>
                    <a:pt x="5906" y="6251"/>
                    <a:pt x="5942" y="6216"/>
                  </a:cubicBezTo>
                  <a:close/>
                  <a:moveTo>
                    <a:pt x="3561" y="0"/>
                  </a:moveTo>
                  <a:cubicBezTo>
                    <a:pt x="2585" y="0"/>
                    <a:pt x="1787" y="786"/>
                    <a:pt x="1787" y="1775"/>
                  </a:cubicBezTo>
                  <a:lnTo>
                    <a:pt x="1787" y="3394"/>
                  </a:lnTo>
                  <a:cubicBezTo>
                    <a:pt x="1513" y="3441"/>
                    <a:pt x="1287" y="3668"/>
                    <a:pt x="1251" y="3930"/>
                  </a:cubicBezTo>
                  <a:cubicBezTo>
                    <a:pt x="1239" y="4108"/>
                    <a:pt x="1299" y="4275"/>
                    <a:pt x="1406" y="4406"/>
                  </a:cubicBezTo>
                  <a:cubicBezTo>
                    <a:pt x="1525" y="4537"/>
                    <a:pt x="1692" y="4608"/>
                    <a:pt x="1846" y="4608"/>
                  </a:cubicBezTo>
                  <a:lnTo>
                    <a:pt x="1989" y="4608"/>
                  </a:lnTo>
                  <a:cubicBezTo>
                    <a:pt x="2061" y="5108"/>
                    <a:pt x="2251" y="5537"/>
                    <a:pt x="2561" y="5894"/>
                  </a:cubicBezTo>
                  <a:lnTo>
                    <a:pt x="2489" y="5894"/>
                  </a:lnTo>
                  <a:cubicBezTo>
                    <a:pt x="1811" y="5894"/>
                    <a:pt x="1251" y="6442"/>
                    <a:pt x="1251" y="7132"/>
                  </a:cubicBezTo>
                  <a:cubicBezTo>
                    <a:pt x="1251" y="7382"/>
                    <a:pt x="1299" y="7620"/>
                    <a:pt x="1370" y="7859"/>
                  </a:cubicBezTo>
                  <a:lnTo>
                    <a:pt x="894" y="7990"/>
                  </a:lnTo>
                  <a:cubicBezTo>
                    <a:pt x="382" y="8144"/>
                    <a:pt x="1" y="8633"/>
                    <a:pt x="1" y="9180"/>
                  </a:cubicBezTo>
                  <a:lnTo>
                    <a:pt x="1" y="11061"/>
                  </a:lnTo>
                  <a:cubicBezTo>
                    <a:pt x="1" y="11145"/>
                    <a:pt x="84" y="11228"/>
                    <a:pt x="168" y="11228"/>
                  </a:cubicBezTo>
                  <a:cubicBezTo>
                    <a:pt x="263" y="11228"/>
                    <a:pt x="334" y="11145"/>
                    <a:pt x="334" y="11061"/>
                  </a:cubicBezTo>
                  <a:lnTo>
                    <a:pt x="334" y="9180"/>
                  </a:lnTo>
                  <a:cubicBezTo>
                    <a:pt x="334" y="8775"/>
                    <a:pt x="596" y="8418"/>
                    <a:pt x="989" y="8323"/>
                  </a:cubicBezTo>
                  <a:lnTo>
                    <a:pt x="1489" y="8168"/>
                  </a:lnTo>
                  <a:cubicBezTo>
                    <a:pt x="1846" y="8883"/>
                    <a:pt x="2561" y="9371"/>
                    <a:pt x="3394" y="9430"/>
                  </a:cubicBezTo>
                  <a:lnTo>
                    <a:pt x="3394" y="11061"/>
                  </a:lnTo>
                  <a:cubicBezTo>
                    <a:pt x="3394" y="11145"/>
                    <a:pt x="3478" y="11216"/>
                    <a:pt x="3561" y="11216"/>
                  </a:cubicBezTo>
                  <a:cubicBezTo>
                    <a:pt x="3656" y="11216"/>
                    <a:pt x="3728" y="11145"/>
                    <a:pt x="3728" y="11061"/>
                  </a:cubicBezTo>
                  <a:lnTo>
                    <a:pt x="3728" y="9430"/>
                  </a:lnTo>
                  <a:lnTo>
                    <a:pt x="5180" y="9430"/>
                  </a:lnTo>
                  <a:lnTo>
                    <a:pt x="5180" y="11061"/>
                  </a:lnTo>
                  <a:cubicBezTo>
                    <a:pt x="5180" y="11145"/>
                    <a:pt x="5263" y="11216"/>
                    <a:pt x="5347" y="11216"/>
                  </a:cubicBezTo>
                  <a:cubicBezTo>
                    <a:pt x="5430" y="11216"/>
                    <a:pt x="5514" y="11145"/>
                    <a:pt x="5514" y="11061"/>
                  </a:cubicBezTo>
                  <a:lnTo>
                    <a:pt x="5514" y="9430"/>
                  </a:lnTo>
                  <a:cubicBezTo>
                    <a:pt x="6347" y="9371"/>
                    <a:pt x="7061" y="8871"/>
                    <a:pt x="7419" y="8168"/>
                  </a:cubicBezTo>
                  <a:lnTo>
                    <a:pt x="7919" y="8323"/>
                  </a:lnTo>
                  <a:cubicBezTo>
                    <a:pt x="8311" y="8442"/>
                    <a:pt x="8573" y="8799"/>
                    <a:pt x="8573" y="9180"/>
                  </a:cubicBezTo>
                  <a:lnTo>
                    <a:pt x="8573" y="11061"/>
                  </a:lnTo>
                  <a:cubicBezTo>
                    <a:pt x="8573" y="11145"/>
                    <a:pt x="8657" y="11228"/>
                    <a:pt x="8740" y="11228"/>
                  </a:cubicBezTo>
                  <a:cubicBezTo>
                    <a:pt x="8823" y="11228"/>
                    <a:pt x="8907" y="11145"/>
                    <a:pt x="8907" y="11061"/>
                  </a:cubicBezTo>
                  <a:lnTo>
                    <a:pt x="8907" y="9180"/>
                  </a:lnTo>
                  <a:cubicBezTo>
                    <a:pt x="8895" y="8633"/>
                    <a:pt x="8514" y="8144"/>
                    <a:pt x="8002" y="7990"/>
                  </a:cubicBezTo>
                  <a:lnTo>
                    <a:pt x="7526" y="7859"/>
                  </a:lnTo>
                  <a:cubicBezTo>
                    <a:pt x="7597" y="7632"/>
                    <a:pt x="7645" y="7382"/>
                    <a:pt x="7645" y="7132"/>
                  </a:cubicBezTo>
                  <a:cubicBezTo>
                    <a:pt x="7645" y="6442"/>
                    <a:pt x="7085" y="5894"/>
                    <a:pt x="6406" y="5894"/>
                  </a:cubicBezTo>
                  <a:lnTo>
                    <a:pt x="6311" y="5894"/>
                  </a:lnTo>
                  <a:cubicBezTo>
                    <a:pt x="6609" y="5537"/>
                    <a:pt x="6823" y="5108"/>
                    <a:pt x="6895" y="4620"/>
                  </a:cubicBezTo>
                  <a:lnTo>
                    <a:pt x="7002" y="4620"/>
                  </a:lnTo>
                  <a:cubicBezTo>
                    <a:pt x="7323" y="4620"/>
                    <a:pt x="7597" y="4382"/>
                    <a:pt x="7645" y="4061"/>
                  </a:cubicBezTo>
                  <a:cubicBezTo>
                    <a:pt x="7657" y="3882"/>
                    <a:pt x="7597" y="3727"/>
                    <a:pt x="7490" y="3584"/>
                  </a:cubicBezTo>
                  <a:cubicBezTo>
                    <a:pt x="7383" y="3489"/>
                    <a:pt x="7252" y="3406"/>
                    <a:pt x="7121" y="3394"/>
                  </a:cubicBezTo>
                  <a:lnTo>
                    <a:pt x="7121" y="1429"/>
                  </a:lnTo>
                  <a:cubicBezTo>
                    <a:pt x="7442" y="1108"/>
                    <a:pt x="7657" y="655"/>
                    <a:pt x="7657" y="167"/>
                  </a:cubicBezTo>
                  <a:cubicBezTo>
                    <a:pt x="7657" y="72"/>
                    <a:pt x="7585" y="0"/>
                    <a:pt x="7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7239726" y="1594081"/>
              <a:ext cx="22651" cy="12165"/>
            </a:xfrm>
            <a:custGeom>
              <a:rect b="b" l="l" r="r" t="t"/>
              <a:pathLst>
                <a:path extrusionOk="0" h="384" w="715">
                  <a:moveTo>
                    <a:pt x="524" y="1"/>
                  </a:moveTo>
                  <a:cubicBezTo>
                    <a:pt x="517" y="1"/>
                    <a:pt x="508" y="1"/>
                    <a:pt x="500" y="2"/>
                  </a:cubicBezTo>
                  <a:lnTo>
                    <a:pt x="143" y="62"/>
                  </a:lnTo>
                  <a:cubicBezTo>
                    <a:pt x="60" y="74"/>
                    <a:pt x="0" y="169"/>
                    <a:pt x="12" y="252"/>
                  </a:cubicBezTo>
                  <a:cubicBezTo>
                    <a:pt x="24" y="324"/>
                    <a:pt x="95" y="383"/>
                    <a:pt x="179" y="383"/>
                  </a:cubicBezTo>
                  <a:lnTo>
                    <a:pt x="203" y="383"/>
                  </a:lnTo>
                  <a:lnTo>
                    <a:pt x="560" y="324"/>
                  </a:lnTo>
                  <a:cubicBezTo>
                    <a:pt x="655" y="312"/>
                    <a:pt x="715" y="228"/>
                    <a:pt x="703" y="133"/>
                  </a:cubicBezTo>
                  <a:cubicBezTo>
                    <a:pt x="681" y="57"/>
                    <a:pt x="609" y="1"/>
                    <a:pt x="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7307616" y="1594462"/>
              <a:ext cx="22651" cy="12514"/>
            </a:xfrm>
            <a:custGeom>
              <a:rect b="b" l="l" r="r" t="t"/>
              <a:pathLst>
                <a:path extrusionOk="0" h="395" w="715">
                  <a:moveTo>
                    <a:pt x="181" y="1"/>
                  </a:moveTo>
                  <a:cubicBezTo>
                    <a:pt x="104" y="1"/>
                    <a:pt x="23" y="57"/>
                    <a:pt x="12" y="133"/>
                  </a:cubicBezTo>
                  <a:cubicBezTo>
                    <a:pt x="0" y="228"/>
                    <a:pt x="60" y="312"/>
                    <a:pt x="143" y="335"/>
                  </a:cubicBezTo>
                  <a:lnTo>
                    <a:pt x="500" y="395"/>
                  </a:lnTo>
                  <a:lnTo>
                    <a:pt x="536" y="395"/>
                  </a:lnTo>
                  <a:cubicBezTo>
                    <a:pt x="608" y="395"/>
                    <a:pt x="679" y="335"/>
                    <a:pt x="703" y="252"/>
                  </a:cubicBezTo>
                  <a:cubicBezTo>
                    <a:pt x="715" y="169"/>
                    <a:pt x="655" y="73"/>
                    <a:pt x="560" y="62"/>
                  </a:cubicBezTo>
                  <a:lnTo>
                    <a:pt x="203" y="2"/>
                  </a:lnTo>
                  <a:cubicBezTo>
                    <a:pt x="196" y="1"/>
                    <a:pt x="188" y="1"/>
                    <a:pt x="1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4" name="Google Shape;344;p8"/>
          <p:cNvSpPr txBox="1"/>
          <p:nvPr/>
        </p:nvSpPr>
        <p:spPr>
          <a:xfrm>
            <a:off x="129275" y="12652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Clientes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8"/>
          <p:cNvSpPr txBox="1"/>
          <p:nvPr/>
        </p:nvSpPr>
        <p:spPr>
          <a:xfrm>
            <a:off x="129275" y="871400"/>
            <a:ext cx="39111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 gestionan los clientes introduciendo sus respectivos datos y asignándoles un abono.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 crearse el cliente, se enlaza con el abono elegido por el mismo cliente.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Atributos: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DNI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Nombre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Apellidos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Teléfono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Abono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" name="Google Shape;346;p8"/>
          <p:cNvSpPr txBox="1"/>
          <p:nvPr>
            <p:ph type="title"/>
          </p:nvPr>
        </p:nvSpPr>
        <p:spPr>
          <a:xfrm>
            <a:off x="4744825" y="126475"/>
            <a:ext cx="26610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>
                <a:latin typeface="Roboto Black"/>
                <a:ea typeface="Roboto Black"/>
                <a:cs typeface="Roboto Black"/>
                <a:sym typeface="Roboto Black"/>
              </a:rPr>
              <a:t>Reservas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47" name="Google Shape;347;p8"/>
          <p:cNvSpPr txBox="1"/>
          <p:nvPr/>
        </p:nvSpPr>
        <p:spPr>
          <a:xfrm>
            <a:off x="4744825" y="934775"/>
            <a:ext cx="42126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 permite gestión de reservas que hacen los clientes sobre una instalación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Atributos: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Fecha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Hora Inicio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Hora Fin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Instalación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Cliente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8"/>
          <p:cNvSpPr/>
          <p:nvPr/>
        </p:nvSpPr>
        <p:spPr>
          <a:xfrm>
            <a:off x="7405816" y="131286"/>
            <a:ext cx="614400" cy="63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9" name="Google Shape;349;p8"/>
          <p:cNvGrpSpPr/>
          <p:nvPr/>
        </p:nvGrpSpPr>
        <p:grpSpPr>
          <a:xfrm>
            <a:off x="7518575" y="246594"/>
            <a:ext cx="392425" cy="406353"/>
            <a:chOff x="5823294" y="2309751"/>
            <a:chExt cx="315327" cy="314978"/>
          </a:xfrm>
        </p:grpSpPr>
        <p:sp>
          <p:nvSpPr>
            <p:cNvPr id="350" name="Google Shape;350;p8"/>
            <p:cNvSpPr/>
            <p:nvPr/>
          </p:nvSpPr>
          <p:spPr>
            <a:xfrm>
              <a:off x="5823294" y="2309751"/>
              <a:ext cx="315327" cy="314978"/>
            </a:xfrm>
            <a:custGeom>
              <a:rect b="b" l="l" r="r" t="t"/>
              <a:pathLst>
                <a:path extrusionOk="0" h="9919" w="9930">
                  <a:moveTo>
                    <a:pt x="4953" y="0"/>
                  </a:moveTo>
                  <a:cubicBezTo>
                    <a:pt x="3632" y="0"/>
                    <a:pt x="2381" y="524"/>
                    <a:pt x="1465" y="1465"/>
                  </a:cubicBezTo>
                  <a:cubicBezTo>
                    <a:pt x="524" y="2405"/>
                    <a:pt x="0" y="3656"/>
                    <a:pt x="0" y="4965"/>
                  </a:cubicBezTo>
                  <a:cubicBezTo>
                    <a:pt x="0" y="6275"/>
                    <a:pt x="524" y="7537"/>
                    <a:pt x="1465" y="8466"/>
                  </a:cubicBezTo>
                  <a:cubicBezTo>
                    <a:pt x="2393" y="9394"/>
                    <a:pt x="3643" y="9918"/>
                    <a:pt x="4953" y="9918"/>
                  </a:cubicBezTo>
                  <a:cubicBezTo>
                    <a:pt x="6263" y="9918"/>
                    <a:pt x="7537" y="9394"/>
                    <a:pt x="8454" y="8466"/>
                  </a:cubicBezTo>
                  <a:cubicBezTo>
                    <a:pt x="9394" y="7525"/>
                    <a:pt x="9918" y="6275"/>
                    <a:pt x="9918" y="4965"/>
                  </a:cubicBezTo>
                  <a:cubicBezTo>
                    <a:pt x="9930" y="4858"/>
                    <a:pt x="9930" y="4775"/>
                    <a:pt x="9930" y="4680"/>
                  </a:cubicBezTo>
                  <a:cubicBezTo>
                    <a:pt x="9930" y="4613"/>
                    <a:pt x="9869" y="4547"/>
                    <a:pt x="9803" y="4547"/>
                  </a:cubicBezTo>
                  <a:cubicBezTo>
                    <a:pt x="9798" y="4547"/>
                    <a:pt x="9792" y="4548"/>
                    <a:pt x="9787" y="4549"/>
                  </a:cubicBezTo>
                  <a:cubicBezTo>
                    <a:pt x="9704" y="4549"/>
                    <a:pt x="9632" y="4620"/>
                    <a:pt x="9644" y="4691"/>
                  </a:cubicBezTo>
                  <a:lnTo>
                    <a:pt x="9644" y="4953"/>
                  </a:lnTo>
                  <a:cubicBezTo>
                    <a:pt x="9644" y="6204"/>
                    <a:pt x="9156" y="7358"/>
                    <a:pt x="8275" y="8251"/>
                  </a:cubicBezTo>
                  <a:cubicBezTo>
                    <a:pt x="7394" y="9144"/>
                    <a:pt x="6227" y="9621"/>
                    <a:pt x="4977" y="9621"/>
                  </a:cubicBezTo>
                  <a:cubicBezTo>
                    <a:pt x="3727" y="9621"/>
                    <a:pt x="2560" y="9132"/>
                    <a:pt x="1667" y="8251"/>
                  </a:cubicBezTo>
                  <a:cubicBezTo>
                    <a:pt x="774" y="7370"/>
                    <a:pt x="298" y="6204"/>
                    <a:pt x="298" y="4953"/>
                  </a:cubicBezTo>
                  <a:cubicBezTo>
                    <a:pt x="298" y="3703"/>
                    <a:pt x="786" y="2536"/>
                    <a:pt x="1667" y="1643"/>
                  </a:cubicBezTo>
                  <a:cubicBezTo>
                    <a:pt x="2548" y="750"/>
                    <a:pt x="3727" y="274"/>
                    <a:pt x="4977" y="274"/>
                  </a:cubicBezTo>
                  <a:cubicBezTo>
                    <a:pt x="6072" y="274"/>
                    <a:pt x="7144" y="667"/>
                    <a:pt x="7977" y="1382"/>
                  </a:cubicBezTo>
                  <a:cubicBezTo>
                    <a:pt x="8811" y="2072"/>
                    <a:pt x="9382" y="3048"/>
                    <a:pt x="9561" y="4120"/>
                  </a:cubicBezTo>
                  <a:cubicBezTo>
                    <a:pt x="9572" y="4185"/>
                    <a:pt x="9632" y="4241"/>
                    <a:pt x="9697" y="4241"/>
                  </a:cubicBezTo>
                  <a:cubicBezTo>
                    <a:pt x="9703" y="4241"/>
                    <a:pt x="9709" y="4240"/>
                    <a:pt x="9716" y="4239"/>
                  </a:cubicBezTo>
                  <a:cubicBezTo>
                    <a:pt x="9799" y="4215"/>
                    <a:pt x="9858" y="4144"/>
                    <a:pt x="9835" y="4072"/>
                  </a:cubicBezTo>
                  <a:cubicBezTo>
                    <a:pt x="9632" y="2941"/>
                    <a:pt x="9037" y="1917"/>
                    <a:pt x="8156" y="1167"/>
                  </a:cubicBezTo>
                  <a:cubicBezTo>
                    <a:pt x="7263" y="405"/>
                    <a:pt x="6132" y="0"/>
                    <a:pt x="49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5846348" y="2332805"/>
              <a:ext cx="268457" cy="268489"/>
            </a:xfrm>
            <a:custGeom>
              <a:rect b="b" l="l" r="r" t="t"/>
              <a:pathLst>
                <a:path extrusionOk="0" h="8455" w="8454">
                  <a:moveTo>
                    <a:pt x="4227" y="1"/>
                  </a:moveTo>
                  <a:cubicBezTo>
                    <a:pt x="3632" y="1"/>
                    <a:pt x="3060" y="120"/>
                    <a:pt x="2501" y="370"/>
                  </a:cubicBezTo>
                  <a:cubicBezTo>
                    <a:pt x="1989" y="608"/>
                    <a:pt x="1512" y="929"/>
                    <a:pt x="1120" y="1358"/>
                  </a:cubicBezTo>
                  <a:cubicBezTo>
                    <a:pt x="1060" y="1418"/>
                    <a:pt x="1072" y="1513"/>
                    <a:pt x="1131" y="1572"/>
                  </a:cubicBezTo>
                  <a:cubicBezTo>
                    <a:pt x="1158" y="1599"/>
                    <a:pt x="1192" y="1611"/>
                    <a:pt x="1227" y="1611"/>
                  </a:cubicBezTo>
                  <a:cubicBezTo>
                    <a:pt x="1270" y="1611"/>
                    <a:pt x="1313" y="1593"/>
                    <a:pt x="1346" y="1560"/>
                  </a:cubicBezTo>
                  <a:cubicBezTo>
                    <a:pt x="1715" y="1156"/>
                    <a:pt x="2155" y="846"/>
                    <a:pt x="2644" y="632"/>
                  </a:cubicBezTo>
                  <a:cubicBezTo>
                    <a:pt x="3144" y="405"/>
                    <a:pt x="3679" y="286"/>
                    <a:pt x="4251" y="286"/>
                  </a:cubicBezTo>
                  <a:cubicBezTo>
                    <a:pt x="6418" y="286"/>
                    <a:pt x="8192" y="2060"/>
                    <a:pt x="8192" y="4239"/>
                  </a:cubicBezTo>
                  <a:cubicBezTo>
                    <a:pt x="8192" y="6406"/>
                    <a:pt x="6418" y="8180"/>
                    <a:pt x="4251" y="8180"/>
                  </a:cubicBezTo>
                  <a:cubicBezTo>
                    <a:pt x="2072" y="8180"/>
                    <a:pt x="298" y="6406"/>
                    <a:pt x="298" y="4239"/>
                  </a:cubicBezTo>
                  <a:cubicBezTo>
                    <a:pt x="298" y="3465"/>
                    <a:pt x="524" y="2703"/>
                    <a:pt x="965" y="2060"/>
                  </a:cubicBezTo>
                  <a:cubicBezTo>
                    <a:pt x="1001" y="1989"/>
                    <a:pt x="989" y="1882"/>
                    <a:pt x="917" y="1846"/>
                  </a:cubicBezTo>
                  <a:cubicBezTo>
                    <a:pt x="893" y="1827"/>
                    <a:pt x="862" y="1818"/>
                    <a:pt x="830" y="1818"/>
                  </a:cubicBezTo>
                  <a:cubicBezTo>
                    <a:pt x="781" y="1818"/>
                    <a:pt x="731" y="1839"/>
                    <a:pt x="703" y="1882"/>
                  </a:cubicBezTo>
                  <a:cubicBezTo>
                    <a:pt x="250" y="2584"/>
                    <a:pt x="0" y="3394"/>
                    <a:pt x="0" y="4227"/>
                  </a:cubicBezTo>
                  <a:cubicBezTo>
                    <a:pt x="0" y="5358"/>
                    <a:pt x="453" y="6406"/>
                    <a:pt x="1239" y="7216"/>
                  </a:cubicBezTo>
                  <a:cubicBezTo>
                    <a:pt x="2048" y="8014"/>
                    <a:pt x="3096" y="8454"/>
                    <a:pt x="4227" y="8454"/>
                  </a:cubicBezTo>
                  <a:cubicBezTo>
                    <a:pt x="5358" y="8454"/>
                    <a:pt x="6418" y="8002"/>
                    <a:pt x="7227" y="7216"/>
                  </a:cubicBezTo>
                  <a:cubicBezTo>
                    <a:pt x="8025" y="6430"/>
                    <a:pt x="8454" y="5358"/>
                    <a:pt x="8454" y="4227"/>
                  </a:cubicBezTo>
                  <a:cubicBezTo>
                    <a:pt x="8454" y="3096"/>
                    <a:pt x="8013" y="2037"/>
                    <a:pt x="7227" y="1227"/>
                  </a:cubicBezTo>
                  <a:cubicBezTo>
                    <a:pt x="6418" y="429"/>
                    <a:pt x="5358" y="1"/>
                    <a:pt x="4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5869402" y="2462111"/>
              <a:ext cx="15909" cy="9495"/>
            </a:xfrm>
            <a:custGeom>
              <a:rect b="b" l="l" r="r" t="t"/>
              <a:pathLst>
                <a:path extrusionOk="0" h="299" w="501">
                  <a:moveTo>
                    <a:pt x="144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27"/>
                    <a:pt x="60" y="298"/>
                    <a:pt x="144" y="298"/>
                  </a:cubicBezTo>
                  <a:lnTo>
                    <a:pt x="358" y="298"/>
                  </a:lnTo>
                  <a:cubicBezTo>
                    <a:pt x="429" y="298"/>
                    <a:pt x="501" y="239"/>
                    <a:pt x="501" y="155"/>
                  </a:cubicBezTo>
                  <a:cubicBezTo>
                    <a:pt x="501" y="60"/>
                    <a:pt x="441" y="1"/>
                    <a:pt x="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5976416" y="2354748"/>
              <a:ext cx="116858" cy="116858"/>
            </a:xfrm>
            <a:custGeom>
              <a:rect b="b" l="l" r="r" t="t"/>
              <a:pathLst>
                <a:path extrusionOk="0" h="3680" w="368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lnTo>
                    <a:pt x="0" y="3536"/>
                  </a:lnTo>
                  <a:cubicBezTo>
                    <a:pt x="0" y="3608"/>
                    <a:pt x="60" y="3679"/>
                    <a:pt x="155" y="3679"/>
                  </a:cubicBezTo>
                  <a:lnTo>
                    <a:pt x="3536" y="3679"/>
                  </a:lnTo>
                  <a:cubicBezTo>
                    <a:pt x="3608" y="3679"/>
                    <a:pt x="3679" y="3620"/>
                    <a:pt x="3679" y="3536"/>
                  </a:cubicBezTo>
                  <a:cubicBezTo>
                    <a:pt x="3679" y="3441"/>
                    <a:pt x="3620" y="3382"/>
                    <a:pt x="3536" y="3382"/>
                  </a:cubicBezTo>
                  <a:lnTo>
                    <a:pt x="298" y="3382"/>
                  </a:lnTo>
                  <a:lnTo>
                    <a:pt x="298" y="155"/>
                  </a:lnTo>
                  <a:cubicBezTo>
                    <a:pt x="298" y="84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5976416" y="2562679"/>
              <a:ext cx="9463" cy="16290"/>
            </a:xfrm>
            <a:custGeom>
              <a:rect b="b" l="l" r="r" t="t"/>
              <a:pathLst>
                <a:path extrusionOk="0" h="513" w="298">
                  <a:moveTo>
                    <a:pt x="155" y="1"/>
                  </a:moveTo>
                  <a:cubicBezTo>
                    <a:pt x="60" y="1"/>
                    <a:pt x="0" y="60"/>
                    <a:pt x="0" y="155"/>
                  </a:cubicBezTo>
                  <a:lnTo>
                    <a:pt x="0" y="358"/>
                  </a:lnTo>
                  <a:cubicBezTo>
                    <a:pt x="0" y="441"/>
                    <a:pt x="60" y="513"/>
                    <a:pt x="155" y="513"/>
                  </a:cubicBezTo>
                  <a:cubicBezTo>
                    <a:pt x="238" y="513"/>
                    <a:pt x="298" y="453"/>
                    <a:pt x="298" y="358"/>
                  </a:cubicBezTo>
                  <a:lnTo>
                    <a:pt x="298" y="155"/>
                  </a:lnTo>
                  <a:cubicBezTo>
                    <a:pt x="298" y="84"/>
                    <a:pt x="23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5900395" y="2386217"/>
              <a:ext cx="15179" cy="13909"/>
            </a:xfrm>
            <a:custGeom>
              <a:rect b="b" l="l" r="r" t="t"/>
              <a:pathLst>
                <a:path extrusionOk="0" h="438" w="478">
                  <a:moveTo>
                    <a:pt x="168" y="0"/>
                  </a:moveTo>
                  <a:cubicBezTo>
                    <a:pt x="129" y="0"/>
                    <a:pt x="90" y="15"/>
                    <a:pt x="61" y="45"/>
                  </a:cubicBezTo>
                  <a:cubicBezTo>
                    <a:pt x="1" y="105"/>
                    <a:pt x="1" y="188"/>
                    <a:pt x="61" y="247"/>
                  </a:cubicBezTo>
                  <a:lnTo>
                    <a:pt x="215" y="402"/>
                  </a:lnTo>
                  <a:cubicBezTo>
                    <a:pt x="239" y="426"/>
                    <a:pt x="275" y="438"/>
                    <a:pt x="311" y="438"/>
                  </a:cubicBezTo>
                  <a:cubicBezTo>
                    <a:pt x="358" y="438"/>
                    <a:pt x="394" y="426"/>
                    <a:pt x="418" y="402"/>
                  </a:cubicBezTo>
                  <a:cubicBezTo>
                    <a:pt x="477" y="343"/>
                    <a:pt x="477" y="247"/>
                    <a:pt x="418" y="188"/>
                  </a:cubicBezTo>
                  <a:lnTo>
                    <a:pt x="275" y="45"/>
                  </a:lnTo>
                  <a:cubicBezTo>
                    <a:pt x="245" y="15"/>
                    <a:pt x="206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6047484" y="2533655"/>
              <a:ext cx="15147" cy="13940"/>
            </a:xfrm>
            <a:custGeom>
              <a:rect b="b" l="l" r="r" t="t"/>
              <a:pathLst>
                <a:path extrusionOk="0" h="439" w="477">
                  <a:moveTo>
                    <a:pt x="161" y="1"/>
                  </a:moveTo>
                  <a:cubicBezTo>
                    <a:pt x="126" y="1"/>
                    <a:pt x="90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lnTo>
                    <a:pt x="203" y="391"/>
                  </a:lnTo>
                  <a:cubicBezTo>
                    <a:pt x="239" y="427"/>
                    <a:pt x="262" y="438"/>
                    <a:pt x="310" y="438"/>
                  </a:cubicBezTo>
                  <a:cubicBezTo>
                    <a:pt x="358" y="438"/>
                    <a:pt x="382" y="427"/>
                    <a:pt x="417" y="391"/>
                  </a:cubicBezTo>
                  <a:cubicBezTo>
                    <a:pt x="477" y="343"/>
                    <a:pt x="477" y="248"/>
                    <a:pt x="417" y="188"/>
                  </a:cubicBezTo>
                  <a:lnTo>
                    <a:pt x="262" y="46"/>
                  </a:lnTo>
                  <a:cubicBezTo>
                    <a:pt x="233" y="16"/>
                    <a:pt x="19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6047484" y="2386217"/>
              <a:ext cx="15147" cy="13909"/>
            </a:xfrm>
            <a:custGeom>
              <a:rect b="b" l="l" r="r" t="t"/>
              <a:pathLst>
                <a:path extrusionOk="0" h="438" w="477">
                  <a:moveTo>
                    <a:pt x="310" y="0"/>
                  </a:moveTo>
                  <a:cubicBezTo>
                    <a:pt x="271" y="0"/>
                    <a:pt x="233" y="15"/>
                    <a:pt x="203" y="45"/>
                  </a:cubicBezTo>
                  <a:lnTo>
                    <a:pt x="60" y="188"/>
                  </a:lnTo>
                  <a:cubicBezTo>
                    <a:pt x="1" y="247"/>
                    <a:pt x="1" y="343"/>
                    <a:pt x="60" y="402"/>
                  </a:cubicBezTo>
                  <a:cubicBezTo>
                    <a:pt x="84" y="426"/>
                    <a:pt x="120" y="438"/>
                    <a:pt x="167" y="438"/>
                  </a:cubicBezTo>
                  <a:cubicBezTo>
                    <a:pt x="203" y="438"/>
                    <a:pt x="239" y="426"/>
                    <a:pt x="262" y="402"/>
                  </a:cubicBezTo>
                  <a:lnTo>
                    <a:pt x="417" y="247"/>
                  </a:lnTo>
                  <a:cubicBezTo>
                    <a:pt x="477" y="188"/>
                    <a:pt x="477" y="105"/>
                    <a:pt x="417" y="45"/>
                  </a:cubicBezTo>
                  <a:cubicBezTo>
                    <a:pt x="387" y="15"/>
                    <a:pt x="349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5900395" y="2533655"/>
              <a:ext cx="15179" cy="13940"/>
            </a:xfrm>
            <a:custGeom>
              <a:rect b="b" l="l" r="r" t="t"/>
              <a:pathLst>
                <a:path extrusionOk="0" h="439" w="478">
                  <a:moveTo>
                    <a:pt x="316" y="1"/>
                  </a:moveTo>
                  <a:cubicBezTo>
                    <a:pt x="281" y="1"/>
                    <a:pt x="245" y="16"/>
                    <a:pt x="215" y="46"/>
                  </a:cubicBezTo>
                  <a:lnTo>
                    <a:pt x="61" y="188"/>
                  </a:lnTo>
                  <a:cubicBezTo>
                    <a:pt x="1" y="248"/>
                    <a:pt x="1" y="343"/>
                    <a:pt x="61" y="403"/>
                  </a:cubicBezTo>
                  <a:cubicBezTo>
                    <a:pt x="96" y="427"/>
                    <a:pt x="120" y="438"/>
                    <a:pt x="168" y="438"/>
                  </a:cubicBezTo>
                  <a:cubicBezTo>
                    <a:pt x="215" y="438"/>
                    <a:pt x="239" y="427"/>
                    <a:pt x="275" y="403"/>
                  </a:cubicBezTo>
                  <a:lnTo>
                    <a:pt x="418" y="248"/>
                  </a:lnTo>
                  <a:cubicBezTo>
                    <a:pt x="477" y="188"/>
                    <a:pt x="477" y="105"/>
                    <a:pt x="418" y="46"/>
                  </a:cubicBezTo>
                  <a:cubicBezTo>
                    <a:pt x="388" y="16"/>
                    <a:pt x="352" y="1"/>
                    <a:pt x="3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5877341" y="2420639"/>
              <a:ext cx="16671" cy="11654"/>
            </a:xfrm>
            <a:custGeom>
              <a:rect b="b" l="l" r="r" t="t"/>
              <a:pathLst>
                <a:path extrusionOk="0" h="367" w="525">
                  <a:moveTo>
                    <a:pt x="167" y="0"/>
                  </a:moveTo>
                  <a:cubicBezTo>
                    <a:pt x="106" y="0"/>
                    <a:pt x="52" y="29"/>
                    <a:pt x="25" y="92"/>
                  </a:cubicBezTo>
                  <a:cubicBezTo>
                    <a:pt x="1" y="164"/>
                    <a:pt x="25" y="247"/>
                    <a:pt x="108" y="283"/>
                  </a:cubicBezTo>
                  <a:lnTo>
                    <a:pt x="298" y="354"/>
                  </a:lnTo>
                  <a:cubicBezTo>
                    <a:pt x="310" y="366"/>
                    <a:pt x="346" y="366"/>
                    <a:pt x="358" y="366"/>
                  </a:cubicBezTo>
                  <a:cubicBezTo>
                    <a:pt x="417" y="366"/>
                    <a:pt x="465" y="342"/>
                    <a:pt x="489" y="283"/>
                  </a:cubicBezTo>
                  <a:cubicBezTo>
                    <a:pt x="525" y="187"/>
                    <a:pt x="489" y="116"/>
                    <a:pt x="417" y="92"/>
                  </a:cubicBezTo>
                  <a:lnTo>
                    <a:pt x="227" y="9"/>
                  </a:lnTo>
                  <a:cubicBezTo>
                    <a:pt x="207" y="3"/>
                    <a:pt x="186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6068665" y="2501519"/>
              <a:ext cx="16671" cy="11654"/>
            </a:xfrm>
            <a:custGeom>
              <a:rect b="b" l="l" r="r" t="t"/>
              <a:pathLst>
                <a:path extrusionOk="0" h="367" w="525">
                  <a:moveTo>
                    <a:pt x="170" y="1"/>
                  </a:moveTo>
                  <a:cubicBezTo>
                    <a:pt x="112" y="1"/>
                    <a:pt x="54" y="28"/>
                    <a:pt x="36" y="81"/>
                  </a:cubicBezTo>
                  <a:cubicBezTo>
                    <a:pt x="0" y="165"/>
                    <a:pt x="36" y="248"/>
                    <a:pt x="107" y="284"/>
                  </a:cubicBezTo>
                  <a:lnTo>
                    <a:pt x="298" y="355"/>
                  </a:lnTo>
                  <a:cubicBezTo>
                    <a:pt x="310" y="367"/>
                    <a:pt x="346" y="367"/>
                    <a:pt x="357" y="367"/>
                  </a:cubicBezTo>
                  <a:cubicBezTo>
                    <a:pt x="417" y="367"/>
                    <a:pt x="465" y="343"/>
                    <a:pt x="488" y="284"/>
                  </a:cubicBezTo>
                  <a:cubicBezTo>
                    <a:pt x="524" y="200"/>
                    <a:pt x="488" y="117"/>
                    <a:pt x="417" y="81"/>
                  </a:cubicBezTo>
                  <a:lnTo>
                    <a:pt x="226" y="10"/>
                  </a:lnTo>
                  <a:cubicBezTo>
                    <a:pt x="209" y="4"/>
                    <a:pt x="189" y="1"/>
                    <a:pt x="1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6015729" y="2363353"/>
              <a:ext cx="12893" cy="15623"/>
            </a:xfrm>
            <a:custGeom>
              <a:rect b="b" l="l" r="r" t="t"/>
              <a:pathLst>
                <a:path extrusionOk="0" h="492" w="406">
                  <a:moveTo>
                    <a:pt x="237" y="1"/>
                  </a:moveTo>
                  <a:cubicBezTo>
                    <a:pt x="181" y="1"/>
                    <a:pt x="125" y="34"/>
                    <a:pt x="108" y="86"/>
                  </a:cubicBezTo>
                  <a:lnTo>
                    <a:pt x="36" y="277"/>
                  </a:lnTo>
                  <a:cubicBezTo>
                    <a:pt x="0" y="360"/>
                    <a:pt x="36" y="444"/>
                    <a:pt x="108" y="479"/>
                  </a:cubicBezTo>
                  <a:cubicBezTo>
                    <a:pt x="119" y="479"/>
                    <a:pt x="131" y="491"/>
                    <a:pt x="167" y="491"/>
                  </a:cubicBezTo>
                  <a:cubicBezTo>
                    <a:pt x="227" y="491"/>
                    <a:pt x="274" y="467"/>
                    <a:pt x="298" y="396"/>
                  </a:cubicBezTo>
                  <a:lnTo>
                    <a:pt x="369" y="205"/>
                  </a:lnTo>
                  <a:cubicBezTo>
                    <a:pt x="405" y="134"/>
                    <a:pt x="369" y="39"/>
                    <a:pt x="298" y="15"/>
                  </a:cubicBezTo>
                  <a:cubicBezTo>
                    <a:pt x="279" y="5"/>
                    <a:pt x="258" y="1"/>
                    <a:pt x="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5934055" y="2554836"/>
              <a:ext cx="13274" cy="15433"/>
            </a:xfrm>
            <a:custGeom>
              <a:rect b="b" l="l" r="r" t="t"/>
              <a:pathLst>
                <a:path extrusionOk="0" h="486" w="418">
                  <a:moveTo>
                    <a:pt x="255" y="1"/>
                  </a:moveTo>
                  <a:cubicBezTo>
                    <a:pt x="197" y="1"/>
                    <a:pt x="138" y="30"/>
                    <a:pt x="120" y="93"/>
                  </a:cubicBezTo>
                  <a:lnTo>
                    <a:pt x="48" y="283"/>
                  </a:lnTo>
                  <a:cubicBezTo>
                    <a:pt x="1" y="355"/>
                    <a:pt x="48" y="450"/>
                    <a:pt x="120" y="474"/>
                  </a:cubicBezTo>
                  <a:cubicBezTo>
                    <a:pt x="132" y="486"/>
                    <a:pt x="167" y="486"/>
                    <a:pt x="179" y="486"/>
                  </a:cubicBezTo>
                  <a:cubicBezTo>
                    <a:pt x="239" y="486"/>
                    <a:pt x="286" y="462"/>
                    <a:pt x="310" y="402"/>
                  </a:cubicBezTo>
                  <a:lnTo>
                    <a:pt x="382" y="212"/>
                  </a:lnTo>
                  <a:cubicBezTo>
                    <a:pt x="417" y="129"/>
                    <a:pt x="382" y="45"/>
                    <a:pt x="310" y="10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5935960" y="2362401"/>
              <a:ext cx="12861" cy="15814"/>
            </a:xfrm>
            <a:custGeom>
              <a:rect b="b" l="l" r="r" t="t"/>
              <a:pathLst>
                <a:path extrusionOk="0" h="498" w="405">
                  <a:moveTo>
                    <a:pt x="161" y="1"/>
                  </a:moveTo>
                  <a:cubicBezTo>
                    <a:pt x="143" y="1"/>
                    <a:pt x="125" y="3"/>
                    <a:pt x="107" y="9"/>
                  </a:cubicBezTo>
                  <a:cubicBezTo>
                    <a:pt x="24" y="45"/>
                    <a:pt x="0" y="128"/>
                    <a:pt x="24" y="212"/>
                  </a:cubicBezTo>
                  <a:lnTo>
                    <a:pt x="107" y="402"/>
                  </a:lnTo>
                  <a:cubicBezTo>
                    <a:pt x="131" y="462"/>
                    <a:pt x="191" y="497"/>
                    <a:pt x="238" y="497"/>
                  </a:cubicBezTo>
                  <a:cubicBezTo>
                    <a:pt x="250" y="497"/>
                    <a:pt x="262" y="497"/>
                    <a:pt x="298" y="474"/>
                  </a:cubicBezTo>
                  <a:cubicBezTo>
                    <a:pt x="369" y="450"/>
                    <a:pt x="405" y="355"/>
                    <a:pt x="369" y="283"/>
                  </a:cubicBezTo>
                  <a:lnTo>
                    <a:pt x="298" y="93"/>
                  </a:lnTo>
                  <a:cubicBezTo>
                    <a:pt x="271" y="29"/>
                    <a:pt x="21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6013824" y="2555820"/>
              <a:ext cx="12893" cy="15592"/>
            </a:xfrm>
            <a:custGeom>
              <a:rect b="b" l="l" r="r" t="t"/>
              <a:pathLst>
                <a:path extrusionOk="0" h="491" w="406">
                  <a:moveTo>
                    <a:pt x="167" y="0"/>
                  </a:moveTo>
                  <a:cubicBezTo>
                    <a:pt x="147" y="0"/>
                    <a:pt x="127" y="5"/>
                    <a:pt x="108" y="14"/>
                  </a:cubicBezTo>
                  <a:cubicBezTo>
                    <a:pt x="37" y="38"/>
                    <a:pt x="1" y="133"/>
                    <a:pt x="37" y="205"/>
                  </a:cubicBezTo>
                  <a:lnTo>
                    <a:pt x="108" y="395"/>
                  </a:lnTo>
                  <a:cubicBezTo>
                    <a:pt x="132" y="455"/>
                    <a:pt x="179" y="491"/>
                    <a:pt x="239" y="491"/>
                  </a:cubicBezTo>
                  <a:cubicBezTo>
                    <a:pt x="251" y="491"/>
                    <a:pt x="275" y="491"/>
                    <a:pt x="299" y="479"/>
                  </a:cubicBezTo>
                  <a:cubicBezTo>
                    <a:pt x="370" y="443"/>
                    <a:pt x="406" y="360"/>
                    <a:pt x="370" y="276"/>
                  </a:cubicBezTo>
                  <a:lnTo>
                    <a:pt x="299" y="86"/>
                  </a:lnTo>
                  <a:cubicBezTo>
                    <a:pt x="272" y="33"/>
                    <a:pt x="221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6069776" y="2422132"/>
              <a:ext cx="16290" cy="11654"/>
            </a:xfrm>
            <a:custGeom>
              <a:rect b="b" l="l" r="r" t="t"/>
              <a:pathLst>
                <a:path extrusionOk="0" h="367" w="513">
                  <a:moveTo>
                    <a:pt x="354" y="1"/>
                  </a:moveTo>
                  <a:cubicBezTo>
                    <a:pt x="335" y="1"/>
                    <a:pt x="316" y="3"/>
                    <a:pt x="299" y="9"/>
                  </a:cubicBezTo>
                  <a:lnTo>
                    <a:pt x="96" y="81"/>
                  </a:lnTo>
                  <a:cubicBezTo>
                    <a:pt x="25" y="117"/>
                    <a:pt x="1" y="200"/>
                    <a:pt x="25" y="283"/>
                  </a:cubicBezTo>
                  <a:cubicBezTo>
                    <a:pt x="37" y="343"/>
                    <a:pt x="96" y="367"/>
                    <a:pt x="156" y="367"/>
                  </a:cubicBezTo>
                  <a:cubicBezTo>
                    <a:pt x="180" y="367"/>
                    <a:pt x="191" y="367"/>
                    <a:pt x="215" y="355"/>
                  </a:cubicBezTo>
                  <a:lnTo>
                    <a:pt x="418" y="283"/>
                  </a:lnTo>
                  <a:cubicBezTo>
                    <a:pt x="489" y="248"/>
                    <a:pt x="513" y="164"/>
                    <a:pt x="489" y="81"/>
                  </a:cubicBezTo>
                  <a:cubicBezTo>
                    <a:pt x="462" y="27"/>
                    <a:pt x="409" y="1"/>
                    <a:pt x="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5876960" y="2500027"/>
              <a:ext cx="16290" cy="11654"/>
            </a:xfrm>
            <a:custGeom>
              <a:rect b="b" l="l" r="r" t="t"/>
              <a:pathLst>
                <a:path extrusionOk="0" h="367" w="513">
                  <a:moveTo>
                    <a:pt x="352" y="0"/>
                  </a:moveTo>
                  <a:cubicBezTo>
                    <a:pt x="334" y="0"/>
                    <a:pt x="316" y="3"/>
                    <a:pt x="298" y="9"/>
                  </a:cubicBezTo>
                  <a:lnTo>
                    <a:pt x="96" y="92"/>
                  </a:lnTo>
                  <a:cubicBezTo>
                    <a:pt x="25" y="116"/>
                    <a:pt x="1" y="212"/>
                    <a:pt x="25" y="283"/>
                  </a:cubicBezTo>
                  <a:cubicBezTo>
                    <a:pt x="60" y="343"/>
                    <a:pt x="96" y="366"/>
                    <a:pt x="156" y="366"/>
                  </a:cubicBezTo>
                  <a:cubicBezTo>
                    <a:pt x="179" y="366"/>
                    <a:pt x="191" y="366"/>
                    <a:pt x="215" y="354"/>
                  </a:cubicBezTo>
                  <a:lnTo>
                    <a:pt x="418" y="283"/>
                  </a:lnTo>
                  <a:cubicBezTo>
                    <a:pt x="489" y="247"/>
                    <a:pt x="513" y="164"/>
                    <a:pt x="489" y="92"/>
                  </a:cubicBezTo>
                  <a:cubicBezTo>
                    <a:pt x="462" y="29"/>
                    <a:pt x="408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9"/>
          <p:cNvSpPr txBox="1"/>
          <p:nvPr/>
        </p:nvSpPr>
        <p:spPr>
          <a:xfrm>
            <a:off x="5047975" y="4104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Instalaciones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9"/>
          <p:cNvSpPr txBox="1"/>
          <p:nvPr/>
        </p:nvSpPr>
        <p:spPr>
          <a:xfrm>
            <a:off x="5047975" y="1359650"/>
            <a:ext cx="39111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 gestionan las distintas instalaciones del complejo deportivo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Atributos: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Nombre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Descripción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 Capacidad máxima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9"/>
          <p:cNvSpPr/>
          <p:nvPr/>
        </p:nvSpPr>
        <p:spPr>
          <a:xfrm>
            <a:off x="8140991" y="415211"/>
            <a:ext cx="614400" cy="636900"/>
          </a:xfrm>
          <a:prstGeom prst="ellipse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4" name="Google Shape;37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4400" y="533425"/>
            <a:ext cx="467675" cy="467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9"/>
          <p:cNvSpPr txBox="1"/>
          <p:nvPr/>
        </p:nvSpPr>
        <p:spPr>
          <a:xfrm>
            <a:off x="524775" y="410388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Materiales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9"/>
          <p:cNvSpPr txBox="1"/>
          <p:nvPr/>
        </p:nvSpPr>
        <p:spPr>
          <a:xfrm>
            <a:off x="576125" y="1359650"/>
            <a:ext cx="39111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 gestionan los distintos materiales del complejo deportivo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Atributos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Nombre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Descripción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Unidades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Instalación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9"/>
          <p:cNvSpPr/>
          <p:nvPr/>
        </p:nvSpPr>
        <p:spPr>
          <a:xfrm>
            <a:off x="3524784" y="415211"/>
            <a:ext cx="614400" cy="636900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8" name="Google Shape;37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2537" y="480787"/>
            <a:ext cx="467651" cy="46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0"/>
          <p:cNvSpPr txBox="1"/>
          <p:nvPr>
            <p:ph type="title"/>
          </p:nvPr>
        </p:nvSpPr>
        <p:spPr>
          <a:xfrm>
            <a:off x="541950" y="201475"/>
            <a:ext cx="26610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>
                <a:latin typeface="Roboto Black"/>
                <a:ea typeface="Roboto Black"/>
                <a:cs typeface="Roboto Black"/>
                <a:sym typeface="Roboto Black"/>
              </a:rPr>
              <a:t>Pagos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84" name="Google Shape;384;p10"/>
          <p:cNvSpPr txBox="1"/>
          <p:nvPr/>
        </p:nvSpPr>
        <p:spPr>
          <a:xfrm>
            <a:off x="268225" y="1009775"/>
            <a:ext cx="42126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Los realiza el cliente cuando se abona al complejo deportivo. Se regi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stran en colecciones diferentes los pagos en efectivo de los pagos mediante tarjeta.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Atributos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Fecha y Hora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Cantidad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85" name="Google Shape;385;p10"/>
          <p:cNvGrpSpPr/>
          <p:nvPr/>
        </p:nvGrpSpPr>
        <p:grpSpPr>
          <a:xfrm>
            <a:off x="3315710" y="321593"/>
            <a:ext cx="392425" cy="406353"/>
            <a:chOff x="5823294" y="2309751"/>
            <a:chExt cx="315327" cy="314978"/>
          </a:xfrm>
        </p:grpSpPr>
        <p:sp>
          <p:nvSpPr>
            <p:cNvPr id="386" name="Google Shape;386;p10"/>
            <p:cNvSpPr/>
            <p:nvPr/>
          </p:nvSpPr>
          <p:spPr>
            <a:xfrm>
              <a:off x="5823294" y="2309751"/>
              <a:ext cx="315327" cy="314978"/>
            </a:xfrm>
            <a:custGeom>
              <a:rect b="b" l="l" r="r" t="t"/>
              <a:pathLst>
                <a:path extrusionOk="0" h="9919" w="9930">
                  <a:moveTo>
                    <a:pt x="4953" y="0"/>
                  </a:moveTo>
                  <a:cubicBezTo>
                    <a:pt x="3632" y="0"/>
                    <a:pt x="2381" y="524"/>
                    <a:pt x="1465" y="1465"/>
                  </a:cubicBezTo>
                  <a:cubicBezTo>
                    <a:pt x="524" y="2405"/>
                    <a:pt x="0" y="3656"/>
                    <a:pt x="0" y="4965"/>
                  </a:cubicBezTo>
                  <a:cubicBezTo>
                    <a:pt x="0" y="6275"/>
                    <a:pt x="524" y="7537"/>
                    <a:pt x="1465" y="8466"/>
                  </a:cubicBezTo>
                  <a:cubicBezTo>
                    <a:pt x="2393" y="9394"/>
                    <a:pt x="3643" y="9918"/>
                    <a:pt x="4953" y="9918"/>
                  </a:cubicBezTo>
                  <a:cubicBezTo>
                    <a:pt x="6263" y="9918"/>
                    <a:pt x="7537" y="9394"/>
                    <a:pt x="8454" y="8466"/>
                  </a:cubicBezTo>
                  <a:cubicBezTo>
                    <a:pt x="9394" y="7525"/>
                    <a:pt x="9918" y="6275"/>
                    <a:pt x="9918" y="4965"/>
                  </a:cubicBezTo>
                  <a:cubicBezTo>
                    <a:pt x="9930" y="4858"/>
                    <a:pt x="9930" y="4775"/>
                    <a:pt x="9930" y="4680"/>
                  </a:cubicBezTo>
                  <a:cubicBezTo>
                    <a:pt x="9930" y="4613"/>
                    <a:pt x="9869" y="4547"/>
                    <a:pt x="9803" y="4547"/>
                  </a:cubicBezTo>
                  <a:cubicBezTo>
                    <a:pt x="9798" y="4547"/>
                    <a:pt x="9792" y="4548"/>
                    <a:pt x="9787" y="4549"/>
                  </a:cubicBezTo>
                  <a:cubicBezTo>
                    <a:pt x="9704" y="4549"/>
                    <a:pt x="9632" y="4620"/>
                    <a:pt x="9644" y="4691"/>
                  </a:cubicBezTo>
                  <a:lnTo>
                    <a:pt x="9644" y="4953"/>
                  </a:lnTo>
                  <a:cubicBezTo>
                    <a:pt x="9644" y="6204"/>
                    <a:pt x="9156" y="7358"/>
                    <a:pt x="8275" y="8251"/>
                  </a:cubicBezTo>
                  <a:cubicBezTo>
                    <a:pt x="7394" y="9144"/>
                    <a:pt x="6227" y="9621"/>
                    <a:pt x="4977" y="9621"/>
                  </a:cubicBezTo>
                  <a:cubicBezTo>
                    <a:pt x="3727" y="9621"/>
                    <a:pt x="2560" y="9132"/>
                    <a:pt x="1667" y="8251"/>
                  </a:cubicBezTo>
                  <a:cubicBezTo>
                    <a:pt x="774" y="7370"/>
                    <a:pt x="298" y="6204"/>
                    <a:pt x="298" y="4953"/>
                  </a:cubicBezTo>
                  <a:cubicBezTo>
                    <a:pt x="298" y="3703"/>
                    <a:pt x="786" y="2536"/>
                    <a:pt x="1667" y="1643"/>
                  </a:cubicBezTo>
                  <a:cubicBezTo>
                    <a:pt x="2548" y="750"/>
                    <a:pt x="3727" y="274"/>
                    <a:pt x="4977" y="274"/>
                  </a:cubicBezTo>
                  <a:cubicBezTo>
                    <a:pt x="6072" y="274"/>
                    <a:pt x="7144" y="667"/>
                    <a:pt x="7977" y="1382"/>
                  </a:cubicBezTo>
                  <a:cubicBezTo>
                    <a:pt x="8811" y="2072"/>
                    <a:pt x="9382" y="3048"/>
                    <a:pt x="9561" y="4120"/>
                  </a:cubicBezTo>
                  <a:cubicBezTo>
                    <a:pt x="9572" y="4185"/>
                    <a:pt x="9632" y="4241"/>
                    <a:pt x="9697" y="4241"/>
                  </a:cubicBezTo>
                  <a:cubicBezTo>
                    <a:pt x="9703" y="4241"/>
                    <a:pt x="9709" y="4240"/>
                    <a:pt x="9716" y="4239"/>
                  </a:cubicBezTo>
                  <a:cubicBezTo>
                    <a:pt x="9799" y="4215"/>
                    <a:pt x="9858" y="4144"/>
                    <a:pt x="9835" y="4072"/>
                  </a:cubicBezTo>
                  <a:cubicBezTo>
                    <a:pt x="9632" y="2941"/>
                    <a:pt x="9037" y="1917"/>
                    <a:pt x="8156" y="1167"/>
                  </a:cubicBezTo>
                  <a:cubicBezTo>
                    <a:pt x="7263" y="405"/>
                    <a:pt x="6132" y="0"/>
                    <a:pt x="49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0"/>
            <p:cNvSpPr/>
            <p:nvPr/>
          </p:nvSpPr>
          <p:spPr>
            <a:xfrm>
              <a:off x="5846348" y="2332805"/>
              <a:ext cx="268457" cy="268489"/>
            </a:xfrm>
            <a:custGeom>
              <a:rect b="b" l="l" r="r" t="t"/>
              <a:pathLst>
                <a:path extrusionOk="0" h="8455" w="8454">
                  <a:moveTo>
                    <a:pt x="4227" y="1"/>
                  </a:moveTo>
                  <a:cubicBezTo>
                    <a:pt x="3632" y="1"/>
                    <a:pt x="3060" y="120"/>
                    <a:pt x="2501" y="370"/>
                  </a:cubicBezTo>
                  <a:cubicBezTo>
                    <a:pt x="1989" y="608"/>
                    <a:pt x="1512" y="929"/>
                    <a:pt x="1120" y="1358"/>
                  </a:cubicBezTo>
                  <a:cubicBezTo>
                    <a:pt x="1060" y="1418"/>
                    <a:pt x="1072" y="1513"/>
                    <a:pt x="1131" y="1572"/>
                  </a:cubicBezTo>
                  <a:cubicBezTo>
                    <a:pt x="1158" y="1599"/>
                    <a:pt x="1192" y="1611"/>
                    <a:pt x="1227" y="1611"/>
                  </a:cubicBezTo>
                  <a:cubicBezTo>
                    <a:pt x="1270" y="1611"/>
                    <a:pt x="1313" y="1593"/>
                    <a:pt x="1346" y="1560"/>
                  </a:cubicBezTo>
                  <a:cubicBezTo>
                    <a:pt x="1715" y="1156"/>
                    <a:pt x="2155" y="846"/>
                    <a:pt x="2644" y="632"/>
                  </a:cubicBezTo>
                  <a:cubicBezTo>
                    <a:pt x="3144" y="405"/>
                    <a:pt x="3679" y="286"/>
                    <a:pt x="4251" y="286"/>
                  </a:cubicBezTo>
                  <a:cubicBezTo>
                    <a:pt x="6418" y="286"/>
                    <a:pt x="8192" y="2060"/>
                    <a:pt x="8192" y="4239"/>
                  </a:cubicBezTo>
                  <a:cubicBezTo>
                    <a:pt x="8192" y="6406"/>
                    <a:pt x="6418" y="8180"/>
                    <a:pt x="4251" y="8180"/>
                  </a:cubicBezTo>
                  <a:cubicBezTo>
                    <a:pt x="2072" y="8180"/>
                    <a:pt x="298" y="6406"/>
                    <a:pt x="298" y="4239"/>
                  </a:cubicBezTo>
                  <a:cubicBezTo>
                    <a:pt x="298" y="3465"/>
                    <a:pt x="524" y="2703"/>
                    <a:pt x="965" y="2060"/>
                  </a:cubicBezTo>
                  <a:cubicBezTo>
                    <a:pt x="1001" y="1989"/>
                    <a:pt x="989" y="1882"/>
                    <a:pt x="917" y="1846"/>
                  </a:cubicBezTo>
                  <a:cubicBezTo>
                    <a:pt x="893" y="1827"/>
                    <a:pt x="862" y="1818"/>
                    <a:pt x="830" y="1818"/>
                  </a:cubicBezTo>
                  <a:cubicBezTo>
                    <a:pt x="781" y="1818"/>
                    <a:pt x="731" y="1839"/>
                    <a:pt x="703" y="1882"/>
                  </a:cubicBezTo>
                  <a:cubicBezTo>
                    <a:pt x="250" y="2584"/>
                    <a:pt x="0" y="3394"/>
                    <a:pt x="0" y="4227"/>
                  </a:cubicBezTo>
                  <a:cubicBezTo>
                    <a:pt x="0" y="5358"/>
                    <a:pt x="453" y="6406"/>
                    <a:pt x="1239" y="7216"/>
                  </a:cubicBezTo>
                  <a:cubicBezTo>
                    <a:pt x="2048" y="8014"/>
                    <a:pt x="3096" y="8454"/>
                    <a:pt x="4227" y="8454"/>
                  </a:cubicBezTo>
                  <a:cubicBezTo>
                    <a:pt x="5358" y="8454"/>
                    <a:pt x="6418" y="8002"/>
                    <a:pt x="7227" y="7216"/>
                  </a:cubicBezTo>
                  <a:cubicBezTo>
                    <a:pt x="8025" y="6430"/>
                    <a:pt x="8454" y="5358"/>
                    <a:pt x="8454" y="4227"/>
                  </a:cubicBezTo>
                  <a:cubicBezTo>
                    <a:pt x="8454" y="3096"/>
                    <a:pt x="8013" y="2037"/>
                    <a:pt x="7227" y="1227"/>
                  </a:cubicBezTo>
                  <a:cubicBezTo>
                    <a:pt x="6418" y="429"/>
                    <a:pt x="5358" y="1"/>
                    <a:pt x="4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5869402" y="2462111"/>
              <a:ext cx="15909" cy="9495"/>
            </a:xfrm>
            <a:custGeom>
              <a:rect b="b" l="l" r="r" t="t"/>
              <a:pathLst>
                <a:path extrusionOk="0" h="299" w="501">
                  <a:moveTo>
                    <a:pt x="144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27"/>
                    <a:pt x="60" y="298"/>
                    <a:pt x="144" y="298"/>
                  </a:cubicBezTo>
                  <a:lnTo>
                    <a:pt x="358" y="298"/>
                  </a:lnTo>
                  <a:cubicBezTo>
                    <a:pt x="429" y="298"/>
                    <a:pt x="501" y="239"/>
                    <a:pt x="501" y="155"/>
                  </a:cubicBezTo>
                  <a:cubicBezTo>
                    <a:pt x="501" y="60"/>
                    <a:pt x="441" y="1"/>
                    <a:pt x="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5976416" y="2562679"/>
              <a:ext cx="9463" cy="16290"/>
            </a:xfrm>
            <a:custGeom>
              <a:rect b="b" l="l" r="r" t="t"/>
              <a:pathLst>
                <a:path extrusionOk="0" h="513" w="298">
                  <a:moveTo>
                    <a:pt x="155" y="1"/>
                  </a:moveTo>
                  <a:cubicBezTo>
                    <a:pt x="60" y="1"/>
                    <a:pt x="0" y="60"/>
                    <a:pt x="0" y="155"/>
                  </a:cubicBezTo>
                  <a:lnTo>
                    <a:pt x="0" y="358"/>
                  </a:lnTo>
                  <a:cubicBezTo>
                    <a:pt x="0" y="441"/>
                    <a:pt x="60" y="513"/>
                    <a:pt x="155" y="513"/>
                  </a:cubicBezTo>
                  <a:cubicBezTo>
                    <a:pt x="238" y="513"/>
                    <a:pt x="298" y="453"/>
                    <a:pt x="298" y="358"/>
                  </a:cubicBezTo>
                  <a:lnTo>
                    <a:pt x="298" y="155"/>
                  </a:lnTo>
                  <a:cubicBezTo>
                    <a:pt x="298" y="84"/>
                    <a:pt x="23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5900395" y="2386217"/>
              <a:ext cx="15179" cy="13909"/>
            </a:xfrm>
            <a:custGeom>
              <a:rect b="b" l="l" r="r" t="t"/>
              <a:pathLst>
                <a:path extrusionOk="0" h="438" w="478">
                  <a:moveTo>
                    <a:pt x="168" y="0"/>
                  </a:moveTo>
                  <a:cubicBezTo>
                    <a:pt x="129" y="0"/>
                    <a:pt x="90" y="15"/>
                    <a:pt x="61" y="45"/>
                  </a:cubicBezTo>
                  <a:cubicBezTo>
                    <a:pt x="1" y="105"/>
                    <a:pt x="1" y="188"/>
                    <a:pt x="61" y="247"/>
                  </a:cubicBezTo>
                  <a:lnTo>
                    <a:pt x="215" y="402"/>
                  </a:lnTo>
                  <a:cubicBezTo>
                    <a:pt x="239" y="426"/>
                    <a:pt x="275" y="438"/>
                    <a:pt x="311" y="438"/>
                  </a:cubicBezTo>
                  <a:cubicBezTo>
                    <a:pt x="358" y="438"/>
                    <a:pt x="394" y="426"/>
                    <a:pt x="418" y="402"/>
                  </a:cubicBezTo>
                  <a:cubicBezTo>
                    <a:pt x="477" y="343"/>
                    <a:pt x="477" y="247"/>
                    <a:pt x="418" y="188"/>
                  </a:cubicBezTo>
                  <a:lnTo>
                    <a:pt x="275" y="45"/>
                  </a:lnTo>
                  <a:cubicBezTo>
                    <a:pt x="245" y="15"/>
                    <a:pt x="206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6047484" y="2533655"/>
              <a:ext cx="15147" cy="13940"/>
            </a:xfrm>
            <a:custGeom>
              <a:rect b="b" l="l" r="r" t="t"/>
              <a:pathLst>
                <a:path extrusionOk="0" h="439" w="477">
                  <a:moveTo>
                    <a:pt x="161" y="1"/>
                  </a:moveTo>
                  <a:cubicBezTo>
                    <a:pt x="126" y="1"/>
                    <a:pt x="90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lnTo>
                    <a:pt x="203" y="391"/>
                  </a:lnTo>
                  <a:cubicBezTo>
                    <a:pt x="239" y="427"/>
                    <a:pt x="262" y="438"/>
                    <a:pt x="310" y="438"/>
                  </a:cubicBezTo>
                  <a:cubicBezTo>
                    <a:pt x="358" y="438"/>
                    <a:pt x="382" y="427"/>
                    <a:pt x="417" y="391"/>
                  </a:cubicBezTo>
                  <a:cubicBezTo>
                    <a:pt x="477" y="343"/>
                    <a:pt x="477" y="248"/>
                    <a:pt x="417" y="188"/>
                  </a:cubicBezTo>
                  <a:lnTo>
                    <a:pt x="262" y="46"/>
                  </a:lnTo>
                  <a:cubicBezTo>
                    <a:pt x="233" y="16"/>
                    <a:pt x="19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6047484" y="2386217"/>
              <a:ext cx="15147" cy="13909"/>
            </a:xfrm>
            <a:custGeom>
              <a:rect b="b" l="l" r="r" t="t"/>
              <a:pathLst>
                <a:path extrusionOk="0" h="438" w="477">
                  <a:moveTo>
                    <a:pt x="310" y="0"/>
                  </a:moveTo>
                  <a:cubicBezTo>
                    <a:pt x="271" y="0"/>
                    <a:pt x="233" y="15"/>
                    <a:pt x="203" y="45"/>
                  </a:cubicBezTo>
                  <a:lnTo>
                    <a:pt x="60" y="188"/>
                  </a:lnTo>
                  <a:cubicBezTo>
                    <a:pt x="1" y="247"/>
                    <a:pt x="1" y="343"/>
                    <a:pt x="60" y="402"/>
                  </a:cubicBezTo>
                  <a:cubicBezTo>
                    <a:pt x="84" y="426"/>
                    <a:pt x="120" y="438"/>
                    <a:pt x="167" y="438"/>
                  </a:cubicBezTo>
                  <a:cubicBezTo>
                    <a:pt x="203" y="438"/>
                    <a:pt x="239" y="426"/>
                    <a:pt x="262" y="402"/>
                  </a:cubicBezTo>
                  <a:lnTo>
                    <a:pt x="417" y="247"/>
                  </a:lnTo>
                  <a:cubicBezTo>
                    <a:pt x="477" y="188"/>
                    <a:pt x="477" y="105"/>
                    <a:pt x="417" y="45"/>
                  </a:cubicBezTo>
                  <a:cubicBezTo>
                    <a:pt x="387" y="15"/>
                    <a:pt x="349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5900395" y="2533655"/>
              <a:ext cx="15179" cy="13940"/>
            </a:xfrm>
            <a:custGeom>
              <a:rect b="b" l="l" r="r" t="t"/>
              <a:pathLst>
                <a:path extrusionOk="0" h="439" w="478">
                  <a:moveTo>
                    <a:pt x="316" y="1"/>
                  </a:moveTo>
                  <a:cubicBezTo>
                    <a:pt x="281" y="1"/>
                    <a:pt x="245" y="16"/>
                    <a:pt x="215" y="46"/>
                  </a:cubicBezTo>
                  <a:lnTo>
                    <a:pt x="61" y="188"/>
                  </a:lnTo>
                  <a:cubicBezTo>
                    <a:pt x="1" y="248"/>
                    <a:pt x="1" y="343"/>
                    <a:pt x="61" y="403"/>
                  </a:cubicBezTo>
                  <a:cubicBezTo>
                    <a:pt x="96" y="427"/>
                    <a:pt x="120" y="438"/>
                    <a:pt x="168" y="438"/>
                  </a:cubicBezTo>
                  <a:cubicBezTo>
                    <a:pt x="215" y="438"/>
                    <a:pt x="239" y="427"/>
                    <a:pt x="275" y="403"/>
                  </a:cubicBezTo>
                  <a:lnTo>
                    <a:pt x="418" y="248"/>
                  </a:lnTo>
                  <a:cubicBezTo>
                    <a:pt x="477" y="188"/>
                    <a:pt x="477" y="105"/>
                    <a:pt x="418" y="46"/>
                  </a:cubicBezTo>
                  <a:cubicBezTo>
                    <a:pt x="388" y="16"/>
                    <a:pt x="352" y="1"/>
                    <a:pt x="3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5877341" y="2420639"/>
              <a:ext cx="16671" cy="11654"/>
            </a:xfrm>
            <a:custGeom>
              <a:rect b="b" l="l" r="r" t="t"/>
              <a:pathLst>
                <a:path extrusionOk="0" h="367" w="525">
                  <a:moveTo>
                    <a:pt x="167" y="0"/>
                  </a:moveTo>
                  <a:cubicBezTo>
                    <a:pt x="106" y="0"/>
                    <a:pt x="52" y="29"/>
                    <a:pt x="25" y="92"/>
                  </a:cubicBezTo>
                  <a:cubicBezTo>
                    <a:pt x="1" y="164"/>
                    <a:pt x="25" y="247"/>
                    <a:pt x="108" y="283"/>
                  </a:cubicBezTo>
                  <a:lnTo>
                    <a:pt x="298" y="354"/>
                  </a:lnTo>
                  <a:cubicBezTo>
                    <a:pt x="310" y="366"/>
                    <a:pt x="346" y="366"/>
                    <a:pt x="358" y="366"/>
                  </a:cubicBezTo>
                  <a:cubicBezTo>
                    <a:pt x="417" y="366"/>
                    <a:pt x="465" y="342"/>
                    <a:pt x="489" y="283"/>
                  </a:cubicBezTo>
                  <a:cubicBezTo>
                    <a:pt x="525" y="187"/>
                    <a:pt x="489" y="116"/>
                    <a:pt x="417" y="92"/>
                  </a:cubicBezTo>
                  <a:lnTo>
                    <a:pt x="227" y="9"/>
                  </a:lnTo>
                  <a:cubicBezTo>
                    <a:pt x="207" y="3"/>
                    <a:pt x="186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6068665" y="2501519"/>
              <a:ext cx="16671" cy="11654"/>
            </a:xfrm>
            <a:custGeom>
              <a:rect b="b" l="l" r="r" t="t"/>
              <a:pathLst>
                <a:path extrusionOk="0" h="367" w="525">
                  <a:moveTo>
                    <a:pt x="170" y="1"/>
                  </a:moveTo>
                  <a:cubicBezTo>
                    <a:pt x="112" y="1"/>
                    <a:pt x="54" y="28"/>
                    <a:pt x="36" y="81"/>
                  </a:cubicBezTo>
                  <a:cubicBezTo>
                    <a:pt x="0" y="165"/>
                    <a:pt x="36" y="248"/>
                    <a:pt x="107" y="284"/>
                  </a:cubicBezTo>
                  <a:lnTo>
                    <a:pt x="298" y="355"/>
                  </a:lnTo>
                  <a:cubicBezTo>
                    <a:pt x="310" y="367"/>
                    <a:pt x="346" y="367"/>
                    <a:pt x="357" y="367"/>
                  </a:cubicBezTo>
                  <a:cubicBezTo>
                    <a:pt x="417" y="367"/>
                    <a:pt x="465" y="343"/>
                    <a:pt x="488" y="284"/>
                  </a:cubicBezTo>
                  <a:cubicBezTo>
                    <a:pt x="524" y="200"/>
                    <a:pt x="488" y="117"/>
                    <a:pt x="417" y="81"/>
                  </a:cubicBezTo>
                  <a:lnTo>
                    <a:pt x="226" y="10"/>
                  </a:lnTo>
                  <a:cubicBezTo>
                    <a:pt x="209" y="4"/>
                    <a:pt x="189" y="1"/>
                    <a:pt x="1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6015729" y="2363353"/>
              <a:ext cx="12893" cy="15623"/>
            </a:xfrm>
            <a:custGeom>
              <a:rect b="b" l="l" r="r" t="t"/>
              <a:pathLst>
                <a:path extrusionOk="0" h="492" w="406">
                  <a:moveTo>
                    <a:pt x="237" y="1"/>
                  </a:moveTo>
                  <a:cubicBezTo>
                    <a:pt x="181" y="1"/>
                    <a:pt x="125" y="34"/>
                    <a:pt x="108" y="86"/>
                  </a:cubicBezTo>
                  <a:lnTo>
                    <a:pt x="36" y="277"/>
                  </a:lnTo>
                  <a:cubicBezTo>
                    <a:pt x="0" y="360"/>
                    <a:pt x="36" y="444"/>
                    <a:pt x="108" y="479"/>
                  </a:cubicBezTo>
                  <a:cubicBezTo>
                    <a:pt x="119" y="479"/>
                    <a:pt x="131" y="491"/>
                    <a:pt x="167" y="491"/>
                  </a:cubicBezTo>
                  <a:cubicBezTo>
                    <a:pt x="227" y="491"/>
                    <a:pt x="274" y="467"/>
                    <a:pt x="298" y="396"/>
                  </a:cubicBezTo>
                  <a:lnTo>
                    <a:pt x="369" y="205"/>
                  </a:lnTo>
                  <a:cubicBezTo>
                    <a:pt x="405" y="134"/>
                    <a:pt x="369" y="39"/>
                    <a:pt x="298" y="15"/>
                  </a:cubicBezTo>
                  <a:cubicBezTo>
                    <a:pt x="279" y="5"/>
                    <a:pt x="258" y="1"/>
                    <a:pt x="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5934055" y="2554836"/>
              <a:ext cx="13274" cy="15433"/>
            </a:xfrm>
            <a:custGeom>
              <a:rect b="b" l="l" r="r" t="t"/>
              <a:pathLst>
                <a:path extrusionOk="0" h="486" w="418">
                  <a:moveTo>
                    <a:pt x="255" y="1"/>
                  </a:moveTo>
                  <a:cubicBezTo>
                    <a:pt x="197" y="1"/>
                    <a:pt x="138" y="30"/>
                    <a:pt x="120" y="93"/>
                  </a:cubicBezTo>
                  <a:lnTo>
                    <a:pt x="48" y="283"/>
                  </a:lnTo>
                  <a:cubicBezTo>
                    <a:pt x="1" y="355"/>
                    <a:pt x="48" y="450"/>
                    <a:pt x="120" y="474"/>
                  </a:cubicBezTo>
                  <a:cubicBezTo>
                    <a:pt x="132" y="486"/>
                    <a:pt x="167" y="486"/>
                    <a:pt x="179" y="486"/>
                  </a:cubicBezTo>
                  <a:cubicBezTo>
                    <a:pt x="239" y="486"/>
                    <a:pt x="286" y="462"/>
                    <a:pt x="310" y="402"/>
                  </a:cubicBezTo>
                  <a:lnTo>
                    <a:pt x="382" y="212"/>
                  </a:lnTo>
                  <a:cubicBezTo>
                    <a:pt x="417" y="129"/>
                    <a:pt x="382" y="45"/>
                    <a:pt x="310" y="10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5935960" y="2362401"/>
              <a:ext cx="12861" cy="15814"/>
            </a:xfrm>
            <a:custGeom>
              <a:rect b="b" l="l" r="r" t="t"/>
              <a:pathLst>
                <a:path extrusionOk="0" h="498" w="405">
                  <a:moveTo>
                    <a:pt x="161" y="1"/>
                  </a:moveTo>
                  <a:cubicBezTo>
                    <a:pt x="143" y="1"/>
                    <a:pt x="125" y="3"/>
                    <a:pt x="107" y="9"/>
                  </a:cubicBezTo>
                  <a:cubicBezTo>
                    <a:pt x="24" y="45"/>
                    <a:pt x="0" y="128"/>
                    <a:pt x="24" y="212"/>
                  </a:cubicBezTo>
                  <a:lnTo>
                    <a:pt x="107" y="402"/>
                  </a:lnTo>
                  <a:cubicBezTo>
                    <a:pt x="131" y="462"/>
                    <a:pt x="191" y="497"/>
                    <a:pt x="238" y="497"/>
                  </a:cubicBezTo>
                  <a:cubicBezTo>
                    <a:pt x="250" y="497"/>
                    <a:pt x="262" y="497"/>
                    <a:pt x="298" y="474"/>
                  </a:cubicBezTo>
                  <a:cubicBezTo>
                    <a:pt x="369" y="450"/>
                    <a:pt x="405" y="355"/>
                    <a:pt x="369" y="283"/>
                  </a:cubicBezTo>
                  <a:lnTo>
                    <a:pt x="298" y="93"/>
                  </a:lnTo>
                  <a:cubicBezTo>
                    <a:pt x="271" y="29"/>
                    <a:pt x="21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6013824" y="2555820"/>
              <a:ext cx="12893" cy="15592"/>
            </a:xfrm>
            <a:custGeom>
              <a:rect b="b" l="l" r="r" t="t"/>
              <a:pathLst>
                <a:path extrusionOk="0" h="491" w="406">
                  <a:moveTo>
                    <a:pt x="167" y="0"/>
                  </a:moveTo>
                  <a:cubicBezTo>
                    <a:pt x="147" y="0"/>
                    <a:pt x="127" y="5"/>
                    <a:pt x="108" y="14"/>
                  </a:cubicBezTo>
                  <a:cubicBezTo>
                    <a:pt x="37" y="38"/>
                    <a:pt x="1" y="133"/>
                    <a:pt x="37" y="205"/>
                  </a:cubicBezTo>
                  <a:lnTo>
                    <a:pt x="108" y="395"/>
                  </a:lnTo>
                  <a:cubicBezTo>
                    <a:pt x="132" y="455"/>
                    <a:pt x="179" y="491"/>
                    <a:pt x="239" y="491"/>
                  </a:cubicBezTo>
                  <a:cubicBezTo>
                    <a:pt x="251" y="491"/>
                    <a:pt x="275" y="491"/>
                    <a:pt x="299" y="479"/>
                  </a:cubicBezTo>
                  <a:cubicBezTo>
                    <a:pt x="370" y="443"/>
                    <a:pt x="406" y="360"/>
                    <a:pt x="370" y="276"/>
                  </a:cubicBezTo>
                  <a:lnTo>
                    <a:pt x="299" y="86"/>
                  </a:lnTo>
                  <a:cubicBezTo>
                    <a:pt x="272" y="33"/>
                    <a:pt x="221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6069776" y="2422132"/>
              <a:ext cx="16290" cy="11654"/>
            </a:xfrm>
            <a:custGeom>
              <a:rect b="b" l="l" r="r" t="t"/>
              <a:pathLst>
                <a:path extrusionOk="0" h="367" w="513">
                  <a:moveTo>
                    <a:pt x="354" y="1"/>
                  </a:moveTo>
                  <a:cubicBezTo>
                    <a:pt x="335" y="1"/>
                    <a:pt x="316" y="3"/>
                    <a:pt x="299" y="9"/>
                  </a:cubicBezTo>
                  <a:lnTo>
                    <a:pt x="96" y="81"/>
                  </a:lnTo>
                  <a:cubicBezTo>
                    <a:pt x="25" y="117"/>
                    <a:pt x="1" y="200"/>
                    <a:pt x="25" y="283"/>
                  </a:cubicBezTo>
                  <a:cubicBezTo>
                    <a:pt x="37" y="343"/>
                    <a:pt x="96" y="367"/>
                    <a:pt x="156" y="367"/>
                  </a:cubicBezTo>
                  <a:cubicBezTo>
                    <a:pt x="180" y="367"/>
                    <a:pt x="191" y="367"/>
                    <a:pt x="215" y="355"/>
                  </a:cubicBezTo>
                  <a:lnTo>
                    <a:pt x="418" y="283"/>
                  </a:lnTo>
                  <a:cubicBezTo>
                    <a:pt x="489" y="248"/>
                    <a:pt x="513" y="164"/>
                    <a:pt x="489" y="81"/>
                  </a:cubicBezTo>
                  <a:cubicBezTo>
                    <a:pt x="462" y="27"/>
                    <a:pt x="409" y="1"/>
                    <a:pt x="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876960" y="2500027"/>
              <a:ext cx="16290" cy="11654"/>
            </a:xfrm>
            <a:custGeom>
              <a:rect b="b" l="l" r="r" t="t"/>
              <a:pathLst>
                <a:path extrusionOk="0" h="367" w="513">
                  <a:moveTo>
                    <a:pt x="352" y="0"/>
                  </a:moveTo>
                  <a:cubicBezTo>
                    <a:pt x="334" y="0"/>
                    <a:pt x="316" y="3"/>
                    <a:pt x="298" y="9"/>
                  </a:cubicBezTo>
                  <a:lnTo>
                    <a:pt x="96" y="92"/>
                  </a:lnTo>
                  <a:cubicBezTo>
                    <a:pt x="25" y="116"/>
                    <a:pt x="1" y="212"/>
                    <a:pt x="25" y="283"/>
                  </a:cubicBezTo>
                  <a:cubicBezTo>
                    <a:pt x="60" y="343"/>
                    <a:pt x="96" y="366"/>
                    <a:pt x="156" y="366"/>
                  </a:cubicBezTo>
                  <a:cubicBezTo>
                    <a:pt x="179" y="366"/>
                    <a:pt x="191" y="366"/>
                    <a:pt x="215" y="354"/>
                  </a:cubicBezTo>
                  <a:lnTo>
                    <a:pt x="418" y="283"/>
                  </a:lnTo>
                  <a:cubicBezTo>
                    <a:pt x="489" y="247"/>
                    <a:pt x="513" y="164"/>
                    <a:pt x="489" y="92"/>
                  </a:cubicBezTo>
                  <a:cubicBezTo>
                    <a:pt x="462" y="29"/>
                    <a:pt x="408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2" name="Google Shape;402;p10"/>
          <p:cNvSpPr/>
          <p:nvPr/>
        </p:nvSpPr>
        <p:spPr>
          <a:xfrm>
            <a:off x="3204724" y="239949"/>
            <a:ext cx="614400" cy="6369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3" name="Google Shape;40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8078" y="305530"/>
            <a:ext cx="467675" cy="467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10"/>
          <p:cNvSpPr txBox="1"/>
          <p:nvPr>
            <p:ph type="title"/>
          </p:nvPr>
        </p:nvSpPr>
        <p:spPr>
          <a:xfrm>
            <a:off x="4844875" y="239950"/>
            <a:ext cx="26610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>
                <a:latin typeface="Roboto Black"/>
                <a:ea typeface="Roboto Black"/>
                <a:cs typeface="Roboto Black"/>
                <a:sym typeface="Roboto Black"/>
              </a:rPr>
              <a:t>Abonos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05" name="Google Shape;405;p10"/>
          <p:cNvSpPr txBox="1"/>
          <p:nvPr/>
        </p:nvSpPr>
        <p:spPr>
          <a:xfrm>
            <a:off x="4844875" y="967675"/>
            <a:ext cx="42126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 permite gestión de distintos tipos de abonos: mensual, trimestral, anual, etc...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Estos abonos son los que se enlazan con los clientes del sistema al crearlos.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Atributos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Tipo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Duraci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ó</a:t>
            </a: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Precio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10"/>
          <p:cNvSpPr/>
          <p:nvPr/>
        </p:nvSpPr>
        <p:spPr>
          <a:xfrm>
            <a:off x="7505884" y="244761"/>
            <a:ext cx="614400" cy="636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7" name="Google Shape;407;p10"/>
          <p:cNvGrpSpPr/>
          <p:nvPr/>
        </p:nvGrpSpPr>
        <p:grpSpPr>
          <a:xfrm>
            <a:off x="7631064" y="361300"/>
            <a:ext cx="364021" cy="404328"/>
            <a:chOff x="4149138" y="4121151"/>
            <a:chExt cx="344065" cy="368644"/>
          </a:xfrm>
        </p:grpSpPr>
        <p:sp>
          <p:nvSpPr>
            <p:cNvPr id="408" name="Google Shape;408;p10"/>
            <p:cNvSpPr/>
            <p:nvPr/>
          </p:nvSpPr>
          <p:spPr>
            <a:xfrm>
              <a:off x="4205853" y="4182724"/>
              <a:ext cx="225746" cy="307071"/>
            </a:xfrm>
            <a:custGeom>
              <a:rect b="b" l="l" r="r" t="t"/>
              <a:pathLst>
                <a:path extrusionOk="0" h="9670" w="7109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4444777" y="4287484"/>
              <a:ext cx="48426" cy="11400"/>
            </a:xfrm>
            <a:custGeom>
              <a:rect b="b" l="l" r="r" t="t"/>
              <a:pathLst>
                <a:path extrusionOk="0" h="359" w="1525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4149138" y="4287484"/>
              <a:ext cx="48426" cy="11400"/>
            </a:xfrm>
            <a:custGeom>
              <a:rect b="b" l="l" r="r" t="t"/>
              <a:pathLst>
                <a:path extrusionOk="0" h="359" w="1525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4315471" y="4121151"/>
              <a:ext cx="11400" cy="48045"/>
            </a:xfrm>
            <a:custGeom>
              <a:rect b="b" l="l" r="r" t="t"/>
              <a:pathLst>
                <a:path extrusionOk="0" h="1513" w="359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4378632" y="4159575"/>
              <a:ext cx="22705" cy="27754"/>
            </a:xfrm>
            <a:custGeom>
              <a:rect b="b" l="l" r="r" t="t"/>
              <a:pathLst>
                <a:path extrusionOk="0" h="874" w="715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4240243" y="4399103"/>
              <a:ext cx="22705" cy="27563"/>
            </a:xfrm>
            <a:custGeom>
              <a:rect b="b" l="l" r="r" t="t"/>
              <a:pathLst>
                <a:path extrusionOk="0" h="868" w="715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4240243" y="4159130"/>
              <a:ext cx="22705" cy="28198"/>
            </a:xfrm>
            <a:custGeom>
              <a:rect b="b" l="l" r="r" t="t"/>
              <a:pathLst>
                <a:path extrusionOk="0" h="888" w="715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4378632" y="4399230"/>
              <a:ext cx="22705" cy="28198"/>
            </a:xfrm>
            <a:custGeom>
              <a:rect b="b" l="l" r="r" t="t"/>
              <a:pathLst>
                <a:path extrusionOk="0" h="888" w="715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4426264" y="4351851"/>
              <a:ext cx="29532" cy="21117"/>
            </a:xfrm>
            <a:custGeom>
              <a:rect b="b" l="l" r="r" t="t"/>
              <a:pathLst>
                <a:path extrusionOk="0" h="665" w="93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0"/>
            <p:cNvSpPr/>
            <p:nvPr/>
          </p:nvSpPr>
          <p:spPr>
            <a:xfrm>
              <a:off x="4186196" y="4213463"/>
              <a:ext cx="29500" cy="21117"/>
            </a:xfrm>
            <a:custGeom>
              <a:rect b="b" l="l" r="r" t="t"/>
              <a:pathLst>
                <a:path extrusionOk="0" h="665" w="929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0"/>
            <p:cNvSpPr/>
            <p:nvPr/>
          </p:nvSpPr>
          <p:spPr>
            <a:xfrm>
              <a:off x="4425883" y="4213590"/>
              <a:ext cx="29913" cy="21371"/>
            </a:xfrm>
            <a:custGeom>
              <a:rect b="b" l="l" r="r" t="t"/>
              <a:pathLst>
                <a:path extrusionOk="0" h="673" w="942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4186196" y="4351978"/>
              <a:ext cx="29500" cy="21371"/>
            </a:xfrm>
            <a:custGeom>
              <a:rect b="b" l="l" r="r" t="t"/>
              <a:pathLst>
                <a:path extrusionOk="0" h="673" w="929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rtual office meeting by Slidesgo">
  <a:themeElements>
    <a:clrScheme name="Simple Light">
      <a:dk1>
        <a:srgbClr val="313445"/>
      </a:dk1>
      <a:lt1>
        <a:srgbClr val="FFFFFF"/>
      </a:lt1>
      <a:dk2>
        <a:srgbClr val="545E66"/>
      </a:dk2>
      <a:lt2>
        <a:srgbClr val="F0F3F4"/>
      </a:lt2>
      <a:accent1>
        <a:srgbClr val="623A6C"/>
      </a:accent1>
      <a:accent2>
        <a:srgbClr val="545E66"/>
      </a:accent2>
      <a:accent3>
        <a:srgbClr val="879EAF"/>
      </a:accent3>
      <a:accent4>
        <a:srgbClr val="E79C82"/>
      </a:accent4>
      <a:accent5>
        <a:srgbClr val="E06F85"/>
      </a:accent5>
      <a:accent6>
        <a:srgbClr val="B04C7A"/>
      </a:accent6>
      <a:hlink>
        <a:srgbClr val="545E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