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40" autoAdjust="0"/>
  </p:normalViewPr>
  <p:slideViewPr>
    <p:cSldViewPr>
      <p:cViewPr varScale="1">
        <p:scale>
          <a:sx n="81" d="100"/>
          <a:sy n="81" d="100"/>
        </p:scale>
        <p:origin x="-12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819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2878015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1828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828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8194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Macro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1811215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43908" y="1219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4400" y="1219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133600" y="609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05300" y="609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746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359877"/>
            <a:ext cx="1295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1359877"/>
            <a:ext cx="1295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1371600"/>
            <a:ext cx="12954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2971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971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Treasury</a:t>
            </a:r>
            <a:endParaRPr lang="en-US" dirty="0"/>
          </a:p>
        </p:txBody>
      </p:sp>
      <p:cxnSp>
        <p:nvCxnSpPr>
          <p:cNvPr id="13" name="Elbow Connector 12"/>
          <p:cNvCxnSpPr>
            <a:stCxn id="9" idx="2"/>
            <a:endCxn id="10" idx="0"/>
          </p:cNvCxnSpPr>
          <p:nvPr/>
        </p:nvCxnSpPr>
        <p:spPr>
          <a:xfrm rot="5400000">
            <a:off x="6248400" y="2171700"/>
            <a:ext cx="838200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1" idx="0"/>
          </p:cNvCxnSpPr>
          <p:nvPr/>
        </p:nvCxnSpPr>
        <p:spPr>
          <a:xfrm rot="16200000" flipH="1">
            <a:off x="7048500" y="2133600"/>
            <a:ext cx="838200" cy="838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746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Building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46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3886200"/>
            <a:ext cx="1676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90800" y="3886200"/>
            <a:ext cx="1676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48200" y="3886200"/>
            <a:ext cx="1676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05600" y="3886200"/>
            <a:ext cx="1676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</a:p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2895600"/>
            <a:ext cx="1371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8385" y="2971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Tech-age gives ability to build the ‘improved’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792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6324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7432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523" y="5105400"/>
            <a:ext cx="16002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</a:t>
            </a:r>
          </a:p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3122735" y="3487614"/>
            <a:ext cx="8001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6523" y="3886200"/>
            <a:ext cx="16002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</a:t>
            </a:r>
          </a:p>
          <a:p>
            <a:pPr algn="ctr"/>
            <a:r>
              <a:rPr lang="en-US" dirty="0" smtClean="0"/>
              <a:t>Upgrades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746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Civics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922" y="1600200"/>
            <a:ext cx="1969477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 Focus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923" y="3810000"/>
            <a:ext cx="1969476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Focus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9923" y="2667000"/>
            <a:ext cx="1969476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Growth Focus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86333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Food +2F/city, Happiness &amp; Health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1" y="4006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Units Faster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79653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Production &amp; Gold (+15%, +15%)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6385" y="2362200"/>
            <a:ext cx="1963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Warrior – 2 (50H)</a:t>
            </a:r>
          </a:p>
          <a:p>
            <a:r>
              <a:rPr lang="en-US" dirty="0" smtClean="0"/>
              <a:t>Spear – 3 (100H)</a:t>
            </a:r>
          </a:p>
          <a:p>
            <a:r>
              <a:rPr lang="en-US" dirty="0" smtClean="0"/>
              <a:t>Axe – 4 – (150H)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1447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Dark 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447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Feudal 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1447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Castle 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1447800"/>
            <a:ext cx="1295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Mithril 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399" y="3352800"/>
            <a:ext cx="1541585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Animal/Beast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038600"/>
            <a:ext cx="1541585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4724400"/>
            <a:ext cx="1541585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Mounted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398" y="5410200"/>
            <a:ext cx="1541585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99" y="2590800"/>
            <a:ext cx="1541585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105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</cp:lastModifiedBy>
  <cp:revision>19</cp:revision>
  <dcterms:created xsi:type="dcterms:W3CDTF">2006-08-16T00:00:00Z</dcterms:created>
  <dcterms:modified xsi:type="dcterms:W3CDTF">2014-10-17T20:52:33Z</dcterms:modified>
</cp:coreProperties>
</file>