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ea71fd4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ea71fd4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ea71fd46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ea71fd46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ea71fd46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ea71fd46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c2b961e2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c2b961e2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c2b961e2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c2b961e2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ea71fd46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ea71fd46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Avance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Adrian Gómez Sánchez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163400" y="2533425"/>
            <a:ext cx="35223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Dificultad de comunicación para personas con discapacidades del habla al interactuar con personas que no conocen el lenguaje de señas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50" y="1806830"/>
            <a:ext cx="3522300" cy="235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externos - INEI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el INEI, en el Perú existen más de 500 mil personas con discapacidad auditiva, teniendo en Lima la mayor cantidad de personas sordas de alrededor 144 mil personas.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75" y="2369650"/>
            <a:ext cx="4168448" cy="226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externos - CONCORTV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Según el CONCORTV,  la Ley de Radio y Televisión (Ley 28278), la Ley General de la Persona con Discapacidad (Ley 29973) y el Decreto Supremo N° 015-2018-MTC estipulan que los programas informativos, educativos y culturales transmitidos mediante radiodifusión por televisión deben contar con intérpretes de lengua de señas; sin embargo, en la realidad no se cumple.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300" y="2965904"/>
            <a:ext cx="5375300" cy="17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 1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058050" y="1510075"/>
            <a:ext cx="4307700" cy="29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Título: Modelo computacional para reconocimiento de lenguaje de señas en un contexto colombiano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Autor: Nelson Ortiz-Farfán, Jorge Camargo-Mendoza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Año: 2020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Metodología: Técnicas de aprendizaje automático, específicamente máquinas de vectores de soporte (SVM) y aprendizaje profundo, para reconocer imágenes en lenguaje de señas.</a:t>
            </a:r>
            <a:endParaRPr sz="1200" dirty="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Link: https://revistas.itm.edu.co/index.php/tecnologicas/article/view/1585/1637</a:t>
            </a:r>
            <a:endParaRPr dirty="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150" y="2131148"/>
            <a:ext cx="2931137" cy="13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 2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676507" y="1596275"/>
            <a:ext cx="3970943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Título: Towards a Bidirectional Mexican Sign Language–Spanish Translation System: A Deep Learning Approach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Autor: González Rodríguez, Jaime; Córdova Esparza, Diana; Terven, Juan; Romero González, Julio Alejandro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Año: 2024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Link: https://www.mdpi.com/2227-7080/12/1/7</a:t>
            </a:r>
            <a:endParaRPr dirty="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47" y="1778851"/>
            <a:ext cx="3602150" cy="20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 de problemas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13" y="1211200"/>
            <a:ext cx="743898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B57E6-D11A-A793-ACDB-EC9F2F36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Comparación de </a:t>
            </a:r>
            <a:r>
              <a:rPr lang="es-MX" dirty="0" err="1"/>
              <a:t>papers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684D86-39BD-10A4-8A4C-F0D93F4A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8" y="2078211"/>
            <a:ext cx="7411844" cy="15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6779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Presentación en pantalla (16:9)</PresentationFormat>
  <Paragraphs>21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Roboto</vt:lpstr>
      <vt:lpstr>Lato</vt:lpstr>
      <vt:lpstr>Montserrat</vt:lpstr>
      <vt:lpstr>Focus</vt:lpstr>
      <vt:lpstr>Primer Avance</vt:lpstr>
      <vt:lpstr>Problemática</vt:lpstr>
      <vt:lpstr>Datos externos - INEI</vt:lpstr>
      <vt:lpstr>Datos externos - CONCORTV</vt:lpstr>
      <vt:lpstr>Antecedente 1</vt:lpstr>
      <vt:lpstr>Antecedente 2</vt:lpstr>
      <vt:lpstr>Árbol de problemas</vt:lpstr>
      <vt:lpstr>Comparación de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Avance</dc:title>
  <cp:lastModifiedBy>Adrian Gomez</cp:lastModifiedBy>
  <cp:revision>1</cp:revision>
  <dcterms:modified xsi:type="dcterms:W3CDTF">2024-04-15T22:40:54Z</dcterms:modified>
</cp:coreProperties>
</file>