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ea71fd4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ea71fd4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ea71fd46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ea71fd46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ea71fd46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ea71fd46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2b961e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2b961e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c2b961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c2b961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bf597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ebf597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ea71fd46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ea71fd46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Avance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Adrian Gómez Sánchez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3400" y="2533425"/>
            <a:ext cx="35223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Dificultad de comunicación para personas con discapacidades del habla al interactuar con personas que no conocen el lenguaje de señas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50" y="1806830"/>
            <a:ext cx="3522300" cy="235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externos - INEI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INEI, en el Perú existen más de 500 mil personas con discapacidad auditiva, teniendo en Lima la mayor cantidad de personas sordas de alrededor 144 mil personas.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75" y="2369650"/>
            <a:ext cx="4168448" cy="22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externos - CONCORTV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Según el CONCORTV,  la Ley de Radio y Televisión (Ley 28278), la Ley General de la Persona con Discapacidad (Ley 29973) y el Decreto Supremo N° 015-2018-MTC estipulan que los programas informativos, educativos y culturales transmitidos mediante radiodifusión por televisión deben contar con intérpretes de lengua de señas; sin embargo, en la realidad no se cumple.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00" y="2965904"/>
            <a:ext cx="5375300" cy="17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 1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8050" y="1510075"/>
            <a:ext cx="43077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</a:t>
            </a:r>
            <a:r>
              <a:rPr lang="es"/>
              <a:t>Modelo computacional para reconocimiento de lenguaje de señas en un contexto colombiano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Autor: </a:t>
            </a:r>
            <a:r>
              <a:rPr lang="es"/>
              <a:t>Nelson Ortiz-Farfán, Jorge Camargo-Mendoza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Año: 2020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Metodología: Técnicas de aprendizaje automático, específicamente máquinas de vectores de soporte (SVM) y aprendizaje profundo, para reconocer imágenes en lenguaje de señas.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Resultados: </a:t>
            </a:r>
            <a:r>
              <a:rPr lang="es"/>
              <a:t>Tasa de éxito de alrededor del 68%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Link: https://revistas.itm.edu.co/index.php/tecnologicas/article/view/1585/1637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50" y="2131148"/>
            <a:ext cx="2931137" cy="1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 2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96350" y="1596275"/>
            <a:ext cx="355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</a:t>
            </a:r>
            <a:r>
              <a:rPr lang="es"/>
              <a:t>Towards a Bidirectional Mexican Sign Language–Spanish Translation System: A Deep Learning Approach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Autor: González Rodríguez, Jaime; Córdova Esparza, Diana; Terven, Juan; Romero González, Julio Alejandro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Año: 2024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Metodología: Uso de MediaPipe.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Resultados: </a:t>
            </a:r>
            <a:r>
              <a:rPr lang="es"/>
              <a:t>Tasa de éxito de alrededor del 98.8%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Link: https://www.mdpi.com/2227-7080/12/1/7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425" y="1825700"/>
            <a:ext cx="3602150" cy="20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 3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Towards a Bidirectional Mexican Sign Language–Spanish Translation System: A Deep Learning Approach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Autor: Amal Babour, Hind Bitar, Ohoud Alzamzami , Dimah Alahmadi, Amal Barsheed , Amal Alghamdi and Hanadi Almshjary.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Año: 2023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Metodología: Uso de YOLO y Redes Neuronales Convolucionales.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Link: https://www.degruyter.com/document/doi/10.1515/jisys-2022-0076/html#:~:text=The%20World%20Health%20Organization%20stated,of%20these%20individuals%20are%20children.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49758" t="0"/>
          <a:stretch/>
        </p:blipFill>
        <p:spPr>
          <a:xfrm>
            <a:off x="5233575" y="2001069"/>
            <a:ext cx="3274500" cy="16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problemas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13" y="1211200"/>
            <a:ext cx="743898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