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Primera diapositiva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Contenido de ejemplo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