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Primera 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Este es un contenido de ejemplo para la diapositiva.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