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1" r:id="rId5"/>
    <p:sldId id="262" r:id="rId6"/>
    <p:sldId id="263" r:id="rId7"/>
    <p:sldId id="264" r:id="rId8"/>
    <p:sldId id="265" r:id="rId9"/>
    <p:sldId id="267"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2644B-E147-4776-851F-010C5B72BAAE}" type="datetimeFigureOut">
              <a:rPr lang="es-MX" smtClean="0"/>
              <a:t>09/05/2015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6B0EC-04D9-45A1-9E17-69D35DEF7965}" type="slidenum">
              <a:rPr lang="es-MX" smtClean="0"/>
              <a:t>‹Nº›</a:t>
            </a:fld>
            <a:endParaRPr lang="es-MX"/>
          </a:p>
        </p:txBody>
      </p:sp>
    </p:spTree>
    <p:extLst>
      <p:ext uri="{BB962C8B-B14F-4D97-AF65-F5344CB8AC3E}">
        <p14:creationId xmlns:p14="http://schemas.microsoft.com/office/powerpoint/2010/main" val="169387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E3DB76E-9395-4CCD-B5A4-6C205AC13521}" type="datetimeFigureOut">
              <a:rPr lang="es-MX" smtClean="0"/>
              <a:t>09/05/2015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304528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E3DB76E-9395-4CCD-B5A4-6C205AC13521}" type="datetimeFigureOut">
              <a:rPr lang="es-MX" smtClean="0"/>
              <a:t>09/05/2015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115787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E3DB76E-9395-4CCD-B5A4-6C205AC13521}" type="datetimeFigureOut">
              <a:rPr lang="es-MX" smtClean="0"/>
              <a:t>09/05/2015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1342901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3E3DB76E-9395-4CCD-B5A4-6C205AC13521}" type="datetimeFigureOut">
              <a:rPr lang="es-MX" smtClean="0"/>
              <a:t>09/05/2015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320068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3E3DB76E-9395-4CCD-B5A4-6C205AC13521}" type="datetimeFigureOut">
              <a:rPr lang="es-MX" smtClean="0"/>
              <a:t>09/05/2015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1846391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E3DB76E-9395-4CCD-B5A4-6C205AC13521}" type="datetimeFigureOut">
              <a:rPr lang="es-MX" smtClean="0"/>
              <a:t>09/05/2015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90283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E3DB76E-9395-4CCD-B5A4-6C205AC13521}" type="datetimeFigureOut">
              <a:rPr lang="es-MX" smtClean="0"/>
              <a:t>09/05/2015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3817318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3DB76E-9395-4CCD-B5A4-6C205AC13521}" type="datetimeFigureOut">
              <a:rPr lang="es-MX" smtClean="0"/>
              <a:t>09/05/2015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434075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3DB76E-9395-4CCD-B5A4-6C205AC13521}" type="datetimeFigureOut">
              <a:rPr lang="es-MX" smtClean="0"/>
              <a:t>09/05/2015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288469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3DB76E-9395-4CCD-B5A4-6C205AC13521}" type="datetimeFigureOut">
              <a:rPr lang="es-MX" smtClean="0"/>
              <a:t>09/05/2015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52395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E3DB76E-9395-4CCD-B5A4-6C205AC13521}" type="datetimeFigureOut">
              <a:rPr lang="es-MX" smtClean="0"/>
              <a:t>09/05/2015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403227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E3DB76E-9395-4CCD-B5A4-6C205AC13521}" type="datetimeFigureOut">
              <a:rPr lang="es-MX" smtClean="0"/>
              <a:t>09/05/2015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155488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E3DB76E-9395-4CCD-B5A4-6C205AC13521}" type="datetimeFigureOut">
              <a:rPr lang="es-MX" smtClean="0"/>
              <a:t>09/05/2015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83878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E3DB76E-9395-4CCD-B5A4-6C205AC13521}" type="datetimeFigureOut">
              <a:rPr lang="es-MX" smtClean="0"/>
              <a:t>09/05/2015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392801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DB76E-9395-4CCD-B5A4-6C205AC13521}" type="datetimeFigureOut">
              <a:rPr lang="es-MX" smtClean="0"/>
              <a:t>09/05/2015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250829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E3DB76E-9395-4CCD-B5A4-6C205AC13521}" type="datetimeFigureOut">
              <a:rPr lang="es-MX" smtClean="0"/>
              <a:t>09/05/2015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337615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3E3DB76E-9395-4CCD-B5A4-6C205AC13521}" type="datetimeFigureOut">
              <a:rPr lang="es-MX" smtClean="0"/>
              <a:t>09/05/2015</a:t>
            </a:fld>
            <a:endParaRPr lang="es-MX"/>
          </a:p>
        </p:txBody>
      </p:sp>
      <p:sp>
        <p:nvSpPr>
          <p:cNvPr id="6" name="Footer Placeholder 5"/>
          <p:cNvSpPr>
            <a:spLocks noGrp="1"/>
          </p:cNvSpPr>
          <p:nvPr>
            <p:ph type="ftr" sz="quarter" idx="11"/>
          </p:nvPr>
        </p:nvSpPr>
        <p:spPr>
          <a:xfrm>
            <a:off x="1141412" y="5883275"/>
            <a:ext cx="5105400" cy="365125"/>
          </a:xfrm>
        </p:spPr>
        <p:txBody>
          <a:bodyPr/>
          <a:lstStyle/>
          <a:p>
            <a:endParaRPr lang="es-MX"/>
          </a:p>
        </p:txBody>
      </p:sp>
      <p:sp>
        <p:nvSpPr>
          <p:cNvPr id="7" name="Slide Number Placeholder 6"/>
          <p:cNvSpPr>
            <a:spLocks noGrp="1"/>
          </p:cNvSpPr>
          <p:nvPr>
            <p:ph type="sldNum" sz="quarter" idx="12"/>
          </p:nvPr>
        </p:nvSpPr>
        <p:spPr>
          <a:xfrm>
            <a:off x="10742612" y="5883275"/>
            <a:ext cx="322567" cy="365125"/>
          </a:xfrm>
        </p:spPr>
        <p:txBody>
          <a:bodyPr/>
          <a:lstStyle/>
          <a:p>
            <a:fld id="{301EAB90-223A-462A-910E-18BCB8083F6E}" type="slidenum">
              <a:rPr lang="es-MX" smtClean="0"/>
              <a:t>‹Nº›</a:t>
            </a:fld>
            <a:endParaRPr lang="es-MX"/>
          </a:p>
        </p:txBody>
      </p:sp>
    </p:spTree>
    <p:extLst>
      <p:ext uri="{BB962C8B-B14F-4D97-AF65-F5344CB8AC3E}">
        <p14:creationId xmlns:p14="http://schemas.microsoft.com/office/powerpoint/2010/main" val="4181144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E3DB76E-9395-4CCD-B5A4-6C205AC13521}" type="datetimeFigureOut">
              <a:rPr lang="es-MX" smtClean="0"/>
              <a:t>09/05/2015</a:t>
            </a:fld>
            <a:endParaRPr lang="es-MX"/>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MX"/>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01EAB90-223A-462A-910E-18BCB8083F6E}" type="slidenum">
              <a:rPr lang="es-MX" smtClean="0"/>
              <a:t>‹Nº›</a:t>
            </a:fld>
            <a:endParaRPr lang="es-MX"/>
          </a:p>
        </p:txBody>
      </p:sp>
    </p:spTree>
    <p:extLst>
      <p:ext uri="{BB962C8B-B14F-4D97-AF65-F5344CB8AC3E}">
        <p14:creationId xmlns:p14="http://schemas.microsoft.com/office/powerpoint/2010/main" val="40967409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sz="6000" dirty="0" smtClean="0"/>
              <a:t>Proyecto </a:t>
            </a:r>
            <a:br>
              <a:rPr lang="es-MX" sz="6000" dirty="0" smtClean="0"/>
            </a:br>
            <a:r>
              <a:rPr lang="es-MX" sz="6000" b="1" dirty="0" smtClean="0"/>
              <a:t>Block </a:t>
            </a:r>
            <a:r>
              <a:rPr lang="es-MX" sz="6000" b="1" dirty="0" err="1" smtClean="0"/>
              <a:t>blister</a:t>
            </a:r>
            <a:endParaRPr lang="es-MX" sz="6000" b="1" dirty="0"/>
          </a:p>
        </p:txBody>
      </p:sp>
      <p:sp>
        <p:nvSpPr>
          <p:cNvPr id="3" name="Subtítulo 2"/>
          <p:cNvSpPr>
            <a:spLocks noGrp="1"/>
          </p:cNvSpPr>
          <p:nvPr>
            <p:ph type="subTitle" idx="1"/>
          </p:nvPr>
        </p:nvSpPr>
        <p:spPr/>
        <p:txBody>
          <a:bodyPr/>
          <a:lstStyle/>
          <a:p>
            <a:r>
              <a:rPr lang="es-MX" dirty="0" smtClean="0"/>
              <a:t>Por </a:t>
            </a:r>
          </a:p>
          <a:p>
            <a:r>
              <a:rPr lang="es-MX" dirty="0" smtClean="0"/>
              <a:t>Miguel Agustín González</a:t>
            </a:r>
          </a:p>
          <a:p>
            <a:r>
              <a:rPr lang="es-MX" dirty="0" smtClean="0"/>
              <a:t>Adrián Hernández Ávila</a:t>
            </a:r>
          </a:p>
          <a:p>
            <a:endParaRPr lang="es-MX" dirty="0"/>
          </a:p>
        </p:txBody>
      </p:sp>
    </p:spTree>
    <p:extLst>
      <p:ext uri="{BB962C8B-B14F-4D97-AF65-F5344CB8AC3E}">
        <p14:creationId xmlns:p14="http://schemas.microsoft.com/office/powerpoint/2010/main" val="342288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80655" y="760021"/>
            <a:ext cx="9999023" cy="3970318"/>
          </a:xfrm>
          <a:prstGeom prst="rect">
            <a:avLst/>
          </a:prstGeom>
          <a:noFill/>
        </p:spPr>
        <p:txBody>
          <a:bodyPr wrap="square" rtlCol="0">
            <a:spAutoFit/>
          </a:bodyPr>
          <a:lstStyle/>
          <a:p>
            <a:r>
              <a:rPr lang="es-MX" dirty="0" smtClean="0"/>
              <a:t>EL siguiente programa a presentarse lleva como nombre </a:t>
            </a:r>
            <a:r>
              <a:rPr lang="es-MX" dirty="0" err="1" smtClean="0"/>
              <a:t>BlockBlister</a:t>
            </a:r>
            <a:r>
              <a:rPr lang="es-MX" dirty="0" smtClean="0"/>
              <a:t> , es basado en las tiendas de renta y venta de películas y videojuegos, el cual ofrecerá al espectador dos métodos de ingreso a este:</a:t>
            </a:r>
          </a:p>
          <a:p>
            <a:endParaRPr lang="es-MX" dirty="0" smtClean="0"/>
          </a:p>
          <a:p>
            <a:r>
              <a:rPr lang="es-MX" dirty="0" smtClean="0"/>
              <a:t> </a:t>
            </a:r>
            <a:r>
              <a:rPr lang="es-MX" b="1" dirty="0">
                <a:solidFill>
                  <a:schemeClr val="accent3">
                    <a:lumMod val="75000"/>
                  </a:schemeClr>
                </a:solidFill>
              </a:rPr>
              <a:t>M</a:t>
            </a:r>
            <a:r>
              <a:rPr lang="es-MX" b="1" dirty="0" smtClean="0">
                <a:solidFill>
                  <a:schemeClr val="accent3">
                    <a:lumMod val="75000"/>
                  </a:schemeClr>
                </a:solidFill>
              </a:rPr>
              <a:t>odo usuario:</a:t>
            </a:r>
          </a:p>
          <a:p>
            <a:r>
              <a:rPr lang="es-MX" dirty="0" smtClean="0">
                <a:solidFill>
                  <a:schemeClr val="accent3">
                    <a:lumMod val="75000"/>
                  </a:schemeClr>
                </a:solidFill>
              </a:rPr>
              <a:t>Este método permitirá al espectador de manera libre visualizar las películas o videojuegos, según sea la decisión, que se encuentran cargadas previamente en una serie de nodos, cada nodo cuenta con dicha información que se mencionara mas adelante que hace mas fácil su búsqueda y presentación de que se ofrece; otra de las funciones que ofrece es la oportunidad de localizar una película de manera manual, es decir, si el usuario ya sabe que película desea elegir, igualmente ofrecerá información de esta; como ultima función pero no menos importante será la función que brindara la oportunidad de rentar la película o videojuego de selección, el cual te hará saber tu adeudo y días de renta que se permiten para el objeto rentado.</a:t>
            </a:r>
            <a:endParaRPr lang="es-MX" dirty="0">
              <a:solidFill>
                <a:schemeClr val="accent3">
                  <a:lumMod val="75000"/>
                </a:schemeClr>
              </a:solidFill>
            </a:endParaRPr>
          </a:p>
        </p:txBody>
      </p:sp>
    </p:spTree>
    <p:extLst>
      <p:ext uri="{BB962C8B-B14F-4D97-AF65-F5344CB8AC3E}">
        <p14:creationId xmlns:p14="http://schemas.microsoft.com/office/powerpoint/2010/main" val="93872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91293" y="665018"/>
            <a:ext cx="9975273" cy="6463308"/>
          </a:xfrm>
          <a:prstGeom prst="rect">
            <a:avLst/>
          </a:prstGeom>
          <a:noFill/>
        </p:spPr>
        <p:txBody>
          <a:bodyPr wrap="square" rtlCol="0">
            <a:spAutoFit/>
          </a:bodyPr>
          <a:lstStyle/>
          <a:p>
            <a:r>
              <a:rPr lang="es-MX" b="1" dirty="0" smtClean="0">
                <a:solidFill>
                  <a:schemeClr val="accent3">
                    <a:lumMod val="75000"/>
                  </a:schemeClr>
                </a:solidFill>
              </a:rPr>
              <a:t>Modo Administrador:</a:t>
            </a:r>
          </a:p>
          <a:p>
            <a:r>
              <a:rPr lang="es-MX" dirty="0" smtClean="0">
                <a:solidFill>
                  <a:schemeClr val="accent3">
                    <a:lumMod val="75000"/>
                  </a:schemeClr>
                </a:solidFill>
              </a:rPr>
              <a:t>Este modo de ingreso al programa es mas complejo y restringido ya que al hacer selección de este requerirá de una contraseña para permitir su acceso, el cual permitirá un máximo de 3 intentos para dar la contraseña correcta, al no efectuarlo dará la opción de abandonar este modo y volver al menú principal, o en caso contrario dará fin a este programa con una salida. </a:t>
            </a:r>
            <a:endParaRPr lang="es-MX" dirty="0">
              <a:solidFill>
                <a:schemeClr val="accent3">
                  <a:lumMod val="75000"/>
                </a:schemeClr>
              </a:solidFill>
            </a:endParaRPr>
          </a:p>
          <a:p>
            <a:r>
              <a:rPr lang="es-MX" dirty="0" smtClean="0">
                <a:solidFill>
                  <a:schemeClr val="accent3">
                    <a:lumMod val="75000"/>
                  </a:schemeClr>
                </a:solidFill>
              </a:rPr>
              <a:t>Si el ingreso de </a:t>
            </a:r>
            <a:r>
              <a:rPr lang="es-MX" dirty="0">
                <a:solidFill>
                  <a:schemeClr val="accent3">
                    <a:lumMod val="75000"/>
                  </a:schemeClr>
                </a:solidFill>
              </a:rPr>
              <a:t>l</a:t>
            </a:r>
            <a:r>
              <a:rPr lang="es-MX" dirty="0" smtClean="0">
                <a:solidFill>
                  <a:schemeClr val="accent3">
                    <a:lumMod val="75000"/>
                  </a:schemeClr>
                </a:solidFill>
              </a:rPr>
              <a:t>a contraseña es correcto dará acceso libre a funciones tales como:</a:t>
            </a:r>
          </a:p>
          <a:p>
            <a:endParaRPr lang="es-MX" dirty="0">
              <a:solidFill>
                <a:schemeClr val="accent3">
                  <a:lumMod val="75000"/>
                </a:schemeClr>
              </a:solidFill>
            </a:endParaRPr>
          </a:p>
          <a:p>
            <a:pPr marL="342900" indent="-342900">
              <a:buAutoNum type="arabicParenR"/>
            </a:pPr>
            <a:r>
              <a:rPr lang="es-MX" b="1" dirty="0" smtClean="0">
                <a:solidFill>
                  <a:schemeClr val="accent3">
                    <a:lumMod val="75000"/>
                  </a:schemeClr>
                </a:solidFill>
              </a:rPr>
              <a:t>Agregar: </a:t>
            </a:r>
            <a:r>
              <a:rPr lang="es-MX" dirty="0" smtClean="0">
                <a:solidFill>
                  <a:schemeClr val="accent3">
                    <a:lumMod val="75000"/>
                  </a:schemeClr>
                </a:solidFill>
              </a:rPr>
              <a:t>Esta es la función principal de este programa, puesto que sin esta función</a:t>
            </a:r>
          </a:p>
          <a:p>
            <a:r>
              <a:rPr lang="es-MX" b="1" dirty="0" smtClean="0">
                <a:solidFill>
                  <a:schemeClr val="accent3">
                    <a:lumMod val="75000"/>
                  </a:schemeClr>
                </a:solidFill>
              </a:rPr>
              <a:t> </a:t>
            </a:r>
            <a:r>
              <a:rPr lang="es-MX" dirty="0" smtClean="0">
                <a:solidFill>
                  <a:schemeClr val="accent3">
                    <a:lumMod val="75000"/>
                  </a:schemeClr>
                </a:solidFill>
              </a:rPr>
              <a:t>este programa no puede ofrecer nada; principalmente se deben ingresar un numero deseado de </a:t>
            </a:r>
            <a:r>
              <a:rPr lang="es-MX" dirty="0" err="1" smtClean="0">
                <a:solidFill>
                  <a:schemeClr val="accent3">
                    <a:lumMod val="75000"/>
                  </a:schemeClr>
                </a:solidFill>
              </a:rPr>
              <a:t>Peliculas</a:t>
            </a:r>
            <a:r>
              <a:rPr lang="es-MX" dirty="0" smtClean="0">
                <a:solidFill>
                  <a:schemeClr val="accent3">
                    <a:lumMod val="75000"/>
                  </a:schemeClr>
                </a:solidFill>
              </a:rPr>
              <a:t>, y, o videojuegos que después aparecerán en funciones posteriores a esta, </a:t>
            </a:r>
          </a:p>
          <a:p>
            <a:r>
              <a:rPr lang="es-MX" b="1" dirty="0" smtClean="0">
                <a:solidFill>
                  <a:schemeClr val="accent3">
                    <a:lumMod val="75000"/>
                  </a:schemeClr>
                </a:solidFill>
              </a:rPr>
              <a:t>2) Borrar: </a:t>
            </a:r>
            <a:r>
              <a:rPr lang="es-MX" dirty="0" smtClean="0">
                <a:solidFill>
                  <a:schemeClr val="accent3">
                    <a:lumMod val="75000"/>
                  </a:schemeClr>
                </a:solidFill>
              </a:rPr>
              <a:t>Otra función primordial ya que esta permite eliminar de nuestra lista una película que ya no pertenecerá a esta cadena, o una película que simplemente se retirara, </a:t>
            </a:r>
          </a:p>
          <a:p>
            <a:r>
              <a:rPr lang="es-MX" b="1" dirty="0" smtClean="0">
                <a:solidFill>
                  <a:schemeClr val="accent3">
                    <a:lumMod val="75000"/>
                  </a:schemeClr>
                </a:solidFill>
              </a:rPr>
              <a:t>3) Imprimir:</a:t>
            </a:r>
          </a:p>
          <a:p>
            <a:r>
              <a:rPr lang="es-MX" dirty="0" smtClean="0">
                <a:solidFill>
                  <a:schemeClr val="accent3">
                    <a:lumMod val="75000"/>
                  </a:schemeClr>
                </a:solidFill>
              </a:rPr>
              <a:t>Función importante al momento de verificar que todo los nodos que se agregaron de manera correcta serán mostrados para verificar su condición</a:t>
            </a:r>
            <a:r>
              <a:rPr lang="es-MX" dirty="0" smtClean="0">
                <a:solidFill>
                  <a:schemeClr val="accent3">
                    <a:lumMod val="75000"/>
                  </a:schemeClr>
                </a:solidFill>
              </a:rPr>
              <a:t>.</a:t>
            </a:r>
          </a:p>
          <a:p>
            <a:r>
              <a:rPr lang="es-MX" b="1" dirty="0" smtClean="0">
                <a:solidFill>
                  <a:schemeClr val="accent3">
                    <a:lumMod val="75000"/>
                  </a:schemeClr>
                </a:solidFill>
              </a:rPr>
              <a:t>4)Buscar:</a:t>
            </a:r>
          </a:p>
          <a:p>
            <a:r>
              <a:rPr lang="es-MX" dirty="0" smtClean="0">
                <a:solidFill>
                  <a:schemeClr val="accent3">
                    <a:lumMod val="75000"/>
                  </a:schemeClr>
                </a:solidFill>
              </a:rPr>
              <a:t>Localiza la película o juego que se deseé, esta se realiza en base al nombre.</a:t>
            </a:r>
            <a:endParaRPr lang="es-MX" dirty="0" smtClean="0">
              <a:solidFill>
                <a:schemeClr val="accent3">
                  <a:lumMod val="75000"/>
                </a:schemeClr>
              </a:solidFill>
            </a:endParaRPr>
          </a:p>
          <a:p>
            <a:endParaRPr lang="es-MX" dirty="0">
              <a:solidFill>
                <a:schemeClr val="accent3">
                  <a:lumMod val="75000"/>
                </a:schemeClr>
              </a:solidFill>
            </a:endParaRPr>
          </a:p>
          <a:p>
            <a:endParaRPr lang="es-MX" dirty="0" smtClean="0">
              <a:solidFill>
                <a:schemeClr val="accent3">
                  <a:lumMod val="75000"/>
                </a:schemeClr>
              </a:solidFill>
            </a:endParaRPr>
          </a:p>
          <a:p>
            <a:endParaRPr lang="es-MX" dirty="0">
              <a:solidFill>
                <a:schemeClr val="accent3">
                  <a:lumMod val="75000"/>
                </a:schemeClr>
              </a:solidFill>
            </a:endParaRPr>
          </a:p>
        </p:txBody>
      </p:sp>
    </p:spTree>
    <p:extLst>
      <p:ext uri="{BB962C8B-B14F-4D97-AF65-F5344CB8AC3E}">
        <p14:creationId xmlns:p14="http://schemas.microsoft.com/office/powerpoint/2010/main" val="418358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58784" y="878774"/>
            <a:ext cx="9678390" cy="3693319"/>
          </a:xfrm>
          <a:prstGeom prst="rect">
            <a:avLst/>
          </a:prstGeom>
          <a:noFill/>
        </p:spPr>
        <p:txBody>
          <a:bodyPr wrap="square" rtlCol="0">
            <a:spAutoFit/>
          </a:bodyPr>
          <a:lstStyle/>
          <a:p>
            <a:r>
              <a:rPr lang="es-MX" dirty="0" smtClean="0"/>
              <a:t>Para llevar a cabo todo este proceso se utilizaron estructuras tales como:</a:t>
            </a:r>
          </a:p>
          <a:p>
            <a:endParaRPr lang="es-MX" dirty="0"/>
          </a:p>
          <a:p>
            <a:r>
              <a:rPr lang="es-MX" b="1" dirty="0" err="1" smtClean="0"/>
              <a:t>Structs</a:t>
            </a:r>
            <a:r>
              <a:rPr lang="es-MX" b="1" dirty="0" smtClean="0"/>
              <a:t>:</a:t>
            </a:r>
          </a:p>
          <a:p>
            <a:r>
              <a:rPr lang="es-MX" dirty="0" smtClean="0"/>
              <a:t>Utilizados para dar cuerpo a los nodos donde se recaba la información.</a:t>
            </a:r>
          </a:p>
          <a:p>
            <a:endParaRPr lang="es-MX" dirty="0" smtClean="0"/>
          </a:p>
          <a:p>
            <a:r>
              <a:rPr lang="es-MX" b="1" dirty="0" smtClean="0"/>
              <a:t>Funciones:</a:t>
            </a:r>
          </a:p>
          <a:p>
            <a:r>
              <a:rPr lang="es-MX" dirty="0" smtClean="0"/>
              <a:t>Tal cual, utilizadas para hacer que este programa tenga variabilidad y </a:t>
            </a:r>
            <a:r>
              <a:rPr lang="es-MX" dirty="0" err="1" smtClean="0"/>
              <a:t>ofresca</a:t>
            </a:r>
            <a:r>
              <a:rPr lang="es-MX" dirty="0" smtClean="0"/>
              <a:t> opciones de uso.</a:t>
            </a:r>
          </a:p>
          <a:p>
            <a:endParaRPr lang="es-MX" dirty="0"/>
          </a:p>
          <a:p>
            <a:r>
              <a:rPr lang="es-MX" dirty="0" smtClean="0"/>
              <a:t>Cabe mencionar que el tipo de algoritmo de búsqueda que se utilizó es el de listas enlazadas de manera doble ya que resulto ideal por la cantidad de información que se manejó, se realizó una para cada artículo es decir , una lista doblemente enlazada para PELICULAS y otra para JUEGOS.</a:t>
            </a:r>
            <a:endParaRPr lang="es-MX" dirty="0"/>
          </a:p>
        </p:txBody>
      </p:sp>
    </p:spTree>
    <p:extLst>
      <p:ext uri="{BB962C8B-B14F-4D97-AF65-F5344CB8AC3E}">
        <p14:creationId xmlns:p14="http://schemas.microsoft.com/office/powerpoint/2010/main" val="231848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40031" y="676894"/>
            <a:ext cx="9678390" cy="3970318"/>
          </a:xfrm>
          <a:prstGeom prst="rect">
            <a:avLst/>
          </a:prstGeom>
          <a:noFill/>
        </p:spPr>
        <p:txBody>
          <a:bodyPr wrap="square" rtlCol="0">
            <a:spAutoFit/>
          </a:bodyPr>
          <a:lstStyle/>
          <a:p>
            <a:r>
              <a:rPr lang="es-MX" dirty="0" err="1" smtClean="0"/>
              <a:t>BlockBlister</a:t>
            </a:r>
            <a:r>
              <a:rPr lang="es-MX" dirty="0" smtClean="0"/>
              <a:t> funciona de la siguiente manera:</a:t>
            </a:r>
          </a:p>
          <a:p>
            <a:endParaRPr lang="es-MX" dirty="0"/>
          </a:p>
          <a:p>
            <a:pPr marL="285750" indent="-285750">
              <a:buFont typeface="Arial" panose="020B0604020202020204" pitchFamily="34" charset="0"/>
              <a:buChar char="•"/>
            </a:pPr>
            <a:r>
              <a:rPr lang="es-MX" dirty="0" smtClean="0"/>
              <a:t>El programa da inicio preguntando el modo de ingreso ya sea administrador o usuario, según se tome la decisión es el camino a tomar.</a:t>
            </a:r>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smtClean="0"/>
              <a:t> Si se elige modo Usuario dará paso a un menú que permitirá buscar, imprimir lo que se encuentre en el inventario y nuestro carrito de compras.</a:t>
            </a:r>
          </a:p>
          <a:p>
            <a:pPr marL="285750" indent="-285750">
              <a:buFont typeface="Arial" panose="020B0604020202020204" pitchFamily="34" charset="0"/>
              <a:buChar char="•"/>
            </a:pPr>
            <a:endParaRPr lang="es-MX" dirty="0"/>
          </a:p>
          <a:p>
            <a:endParaRPr lang="es-MX" dirty="0"/>
          </a:p>
        </p:txBody>
      </p:sp>
      <p:pic>
        <p:nvPicPr>
          <p:cNvPr id="3" name="Imagen 2"/>
          <p:cNvPicPr>
            <a:picLocks noChangeAspect="1"/>
          </p:cNvPicPr>
          <p:nvPr/>
        </p:nvPicPr>
        <p:blipFill>
          <a:blip r:embed="rId2"/>
          <a:stretch>
            <a:fillRect/>
          </a:stretch>
        </p:blipFill>
        <p:spPr>
          <a:xfrm>
            <a:off x="3788476" y="1933450"/>
            <a:ext cx="4381500" cy="1257300"/>
          </a:xfrm>
          <a:prstGeom prst="rect">
            <a:avLst/>
          </a:prstGeom>
        </p:spPr>
      </p:pic>
      <p:pic>
        <p:nvPicPr>
          <p:cNvPr id="4" name="Imagen 3"/>
          <p:cNvPicPr>
            <a:picLocks noChangeAspect="1"/>
          </p:cNvPicPr>
          <p:nvPr/>
        </p:nvPicPr>
        <p:blipFill>
          <a:blip r:embed="rId3"/>
          <a:stretch>
            <a:fillRect/>
          </a:stretch>
        </p:blipFill>
        <p:spPr>
          <a:xfrm>
            <a:off x="4779076" y="4080043"/>
            <a:ext cx="2400300" cy="1295400"/>
          </a:xfrm>
          <a:prstGeom prst="rect">
            <a:avLst/>
          </a:prstGeom>
        </p:spPr>
      </p:pic>
    </p:spTree>
    <p:extLst>
      <p:ext uri="{BB962C8B-B14F-4D97-AF65-F5344CB8AC3E}">
        <p14:creationId xmlns:p14="http://schemas.microsoft.com/office/powerpoint/2010/main" val="83541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97527" y="807522"/>
            <a:ext cx="10070276" cy="4247317"/>
          </a:xfrm>
          <a:prstGeom prst="rect">
            <a:avLst/>
          </a:prstGeom>
          <a:noFill/>
        </p:spPr>
        <p:txBody>
          <a:bodyPr wrap="square" rtlCol="0">
            <a:spAutoFit/>
          </a:bodyPr>
          <a:lstStyle/>
          <a:p>
            <a:r>
              <a:rPr lang="es-MX" dirty="0" smtClean="0"/>
              <a:t>Si se elige Imprimir como ya antes se mencionó  mostrará el inventario de la tienda.</a:t>
            </a:r>
            <a:endParaRPr lang="es-MX" i="1" dirty="0" smtClean="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r>
              <a:rPr lang="es-MX" dirty="0" smtClean="0"/>
              <a:t>Si se elige Buscar elemento se tendrá que escribir el nombre de la película que se desea y así este dará los datos sobre esta, y opción a rentarse.</a:t>
            </a:r>
          </a:p>
        </p:txBody>
      </p:sp>
      <p:pic>
        <p:nvPicPr>
          <p:cNvPr id="3" name="Imagen 2"/>
          <p:cNvPicPr>
            <a:picLocks noChangeAspect="1"/>
          </p:cNvPicPr>
          <p:nvPr/>
        </p:nvPicPr>
        <p:blipFill>
          <a:blip r:embed="rId2"/>
          <a:stretch>
            <a:fillRect/>
          </a:stretch>
        </p:blipFill>
        <p:spPr>
          <a:xfrm>
            <a:off x="4927765" y="1261753"/>
            <a:ext cx="2209800" cy="2743200"/>
          </a:xfrm>
          <a:prstGeom prst="rect">
            <a:avLst/>
          </a:prstGeom>
        </p:spPr>
      </p:pic>
      <p:pic>
        <p:nvPicPr>
          <p:cNvPr id="5" name="Imagen 4"/>
          <p:cNvPicPr>
            <a:picLocks noChangeAspect="1"/>
          </p:cNvPicPr>
          <p:nvPr/>
        </p:nvPicPr>
        <p:blipFill>
          <a:blip r:embed="rId3"/>
          <a:stretch>
            <a:fillRect/>
          </a:stretch>
        </p:blipFill>
        <p:spPr>
          <a:xfrm>
            <a:off x="1098468" y="5165444"/>
            <a:ext cx="3962400" cy="828675"/>
          </a:xfrm>
          <a:prstGeom prst="rect">
            <a:avLst/>
          </a:prstGeom>
        </p:spPr>
      </p:pic>
      <p:pic>
        <p:nvPicPr>
          <p:cNvPr id="6" name="Imagen 5"/>
          <p:cNvPicPr>
            <a:picLocks noChangeAspect="1"/>
          </p:cNvPicPr>
          <p:nvPr/>
        </p:nvPicPr>
        <p:blipFill>
          <a:blip r:embed="rId4"/>
          <a:stretch>
            <a:fillRect/>
          </a:stretch>
        </p:blipFill>
        <p:spPr>
          <a:xfrm>
            <a:off x="8544358" y="4827306"/>
            <a:ext cx="2085975" cy="1504950"/>
          </a:xfrm>
          <a:prstGeom prst="rect">
            <a:avLst/>
          </a:prstGeom>
        </p:spPr>
      </p:pic>
    </p:spTree>
    <p:extLst>
      <p:ext uri="{BB962C8B-B14F-4D97-AF65-F5344CB8AC3E}">
        <p14:creationId xmlns:p14="http://schemas.microsoft.com/office/powerpoint/2010/main" val="377723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28156" y="902525"/>
            <a:ext cx="9619013" cy="4247317"/>
          </a:xfrm>
          <a:prstGeom prst="rect">
            <a:avLst/>
          </a:prstGeom>
          <a:noFill/>
        </p:spPr>
        <p:txBody>
          <a:bodyPr wrap="square" rtlCol="0">
            <a:spAutoFit/>
          </a:bodyPr>
          <a:lstStyle/>
          <a:p>
            <a:r>
              <a:rPr lang="es-MX" dirty="0" smtClean="0"/>
              <a:t>SI se Decide ingresar en modo Administrador lo primero será ingresar una contraseña que ya está por default “12345” </a:t>
            </a:r>
          </a:p>
          <a:p>
            <a:endParaRPr lang="es-MX" dirty="0"/>
          </a:p>
          <a:p>
            <a:endParaRPr lang="es-MX" dirty="0" smtClean="0"/>
          </a:p>
          <a:p>
            <a:endParaRPr lang="es-MX" dirty="0"/>
          </a:p>
          <a:p>
            <a:r>
              <a:rPr lang="es-MX" dirty="0" smtClean="0"/>
              <a:t>Al ingresarla de manera incorrecta se tienen 3 opciones para acertar o el programa te preguntara si deseas salir o no.</a:t>
            </a:r>
          </a:p>
          <a:p>
            <a:endParaRPr lang="es-MX" dirty="0"/>
          </a:p>
          <a:p>
            <a:endParaRPr lang="es-MX" dirty="0" smtClean="0"/>
          </a:p>
          <a:p>
            <a:endParaRPr lang="es-MX" dirty="0"/>
          </a:p>
          <a:p>
            <a:endParaRPr lang="es-MX" dirty="0" smtClean="0"/>
          </a:p>
          <a:p>
            <a:endParaRPr lang="es-MX" dirty="0"/>
          </a:p>
          <a:p>
            <a:r>
              <a:rPr lang="es-MX" dirty="0" smtClean="0"/>
              <a:t>Al contrario, si se inserta desde un principio la contraseña correcta, dará paso a un menú de 4 opciones ya antes mencionadas.</a:t>
            </a:r>
          </a:p>
          <a:p>
            <a:endParaRPr lang="es-MX" dirty="0"/>
          </a:p>
        </p:txBody>
      </p:sp>
      <p:pic>
        <p:nvPicPr>
          <p:cNvPr id="3" name="Imagen 2"/>
          <p:cNvPicPr>
            <a:picLocks noChangeAspect="1"/>
          </p:cNvPicPr>
          <p:nvPr/>
        </p:nvPicPr>
        <p:blipFill>
          <a:blip r:embed="rId2"/>
          <a:stretch>
            <a:fillRect/>
          </a:stretch>
        </p:blipFill>
        <p:spPr>
          <a:xfrm>
            <a:off x="3802392" y="1460259"/>
            <a:ext cx="3362325" cy="685800"/>
          </a:xfrm>
          <a:prstGeom prst="rect">
            <a:avLst/>
          </a:prstGeom>
        </p:spPr>
      </p:pic>
      <p:pic>
        <p:nvPicPr>
          <p:cNvPr id="4" name="Imagen 3"/>
          <p:cNvPicPr>
            <a:picLocks noChangeAspect="1"/>
          </p:cNvPicPr>
          <p:nvPr/>
        </p:nvPicPr>
        <p:blipFill>
          <a:blip r:embed="rId3"/>
          <a:stretch>
            <a:fillRect/>
          </a:stretch>
        </p:blipFill>
        <p:spPr>
          <a:xfrm>
            <a:off x="1430667" y="3005013"/>
            <a:ext cx="2371725" cy="942975"/>
          </a:xfrm>
          <a:prstGeom prst="rect">
            <a:avLst/>
          </a:prstGeom>
        </p:spPr>
      </p:pic>
      <p:pic>
        <p:nvPicPr>
          <p:cNvPr id="5" name="Imagen 4"/>
          <p:cNvPicPr>
            <a:picLocks noChangeAspect="1"/>
          </p:cNvPicPr>
          <p:nvPr/>
        </p:nvPicPr>
        <p:blipFill>
          <a:blip r:embed="rId4"/>
          <a:stretch>
            <a:fillRect/>
          </a:stretch>
        </p:blipFill>
        <p:spPr>
          <a:xfrm>
            <a:off x="7759968" y="3005013"/>
            <a:ext cx="2562225" cy="857250"/>
          </a:xfrm>
          <a:prstGeom prst="rect">
            <a:avLst/>
          </a:prstGeom>
        </p:spPr>
      </p:pic>
      <p:pic>
        <p:nvPicPr>
          <p:cNvPr id="6" name="Imagen 5"/>
          <p:cNvPicPr>
            <a:picLocks noChangeAspect="1"/>
          </p:cNvPicPr>
          <p:nvPr/>
        </p:nvPicPr>
        <p:blipFill>
          <a:blip r:embed="rId5"/>
          <a:stretch>
            <a:fillRect/>
          </a:stretch>
        </p:blipFill>
        <p:spPr>
          <a:xfrm>
            <a:off x="3802392" y="5149842"/>
            <a:ext cx="3400425" cy="1076325"/>
          </a:xfrm>
          <a:prstGeom prst="rect">
            <a:avLst/>
          </a:prstGeom>
        </p:spPr>
      </p:pic>
    </p:spTree>
    <p:extLst>
      <p:ext uri="{BB962C8B-B14F-4D97-AF65-F5344CB8AC3E}">
        <p14:creationId xmlns:p14="http://schemas.microsoft.com/office/powerpoint/2010/main" val="208831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80655" y="831273"/>
            <a:ext cx="9725890" cy="3693319"/>
          </a:xfrm>
          <a:prstGeom prst="rect">
            <a:avLst/>
          </a:prstGeom>
          <a:noFill/>
        </p:spPr>
        <p:txBody>
          <a:bodyPr wrap="square" rtlCol="0">
            <a:spAutoFit/>
          </a:bodyPr>
          <a:lstStyle/>
          <a:p>
            <a:r>
              <a:rPr lang="es-MX" dirty="0" smtClean="0"/>
              <a:t>Función Agregar pedirá que indiques que deseas crear, si una película o un videojuego, al haberlo seleccionado pedirá los datos que te muestra en las impresiones, Nombre, Genero, Año, Costo, Días de Renta y el numero de </a:t>
            </a:r>
            <a:r>
              <a:rPr lang="es-MX" dirty="0" err="1" smtClean="0"/>
              <a:t>elemtos</a:t>
            </a:r>
            <a:r>
              <a:rPr lang="es-MX" dirty="0" smtClean="0"/>
              <a:t> en la tienda.</a:t>
            </a:r>
          </a:p>
          <a:p>
            <a:endParaRPr lang="es-MX" dirty="0"/>
          </a:p>
          <a:p>
            <a:r>
              <a:rPr lang="es-MX" dirty="0" smtClean="0"/>
              <a:t>La función Borrar preguntara el nombre del dato a borrar y al ser seleccionado lo buscara y eliminara.</a:t>
            </a:r>
          </a:p>
          <a:p>
            <a:endParaRPr lang="es-MX" dirty="0"/>
          </a:p>
          <a:p>
            <a:endParaRPr lang="es-MX" dirty="0" smtClean="0"/>
          </a:p>
          <a:p>
            <a:endParaRPr lang="es-MX" dirty="0"/>
          </a:p>
          <a:p>
            <a:r>
              <a:rPr lang="es-MX" dirty="0" smtClean="0"/>
              <a:t>Buscar e imprimir son las mismas que ya antes se mostraron en el modo usuario, y la ultima opción es Salir que terminara el programa.</a:t>
            </a:r>
          </a:p>
          <a:p>
            <a:endParaRPr lang="es-MX" dirty="0"/>
          </a:p>
        </p:txBody>
      </p:sp>
      <p:pic>
        <p:nvPicPr>
          <p:cNvPr id="3" name="Imagen 2"/>
          <p:cNvPicPr>
            <a:picLocks noChangeAspect="1"/>
          </p:cNvPicPr>
          <p:nvPr/>
        </p:nvPicPr>
        <p:blipFill>
          <a:blip r:embed="rId2"/>
          <a:stretch>
            <a:fillRect/>
          </a:stretch>
        </p:blipFill>
        <p:spPr>
          <a:xfrm>
            <a:off x="1247404" y="2862598"/>
            <a:ext cx="2667000" cy="409575"/>
          </a:xfrm>
          <a:prstGeom prst="rect">
            <a:avLst/>
          </a:prstGeom>
        </p:spPr>
      </p:pic>
      <p:pic>
        <p:nvPicPr>
          <p:cNvPr id="4" name="Imagen 3"/>
          <p:cNvPicPr>
            <a:picLocks noChangeAspect="1"/>
          </p:cNvPicPr>
          <p:nvPr/>
        </p:nvPicPr>
        <p:blipFill>
          <a:blip r:embed="rId3"/>
          <a:stretch>
            <a:fillRect/>
          </a:stretch>
        </p:blipFill>
        <p:spPr>
          <a:xfrm>
            <a:off x="5405870" y="2672098"/>
            <a:ext cx="2876550" cy="790575"/>
          </a:xfrm>
          <a:prstGeom prst="rect">
            <a:avLst/>
          </a:prstGeom>
        </p:spPr>
      </p:pic>
    </p:spTree>
    <p:extLst>
      <p:ext uri="{BB962C8B-B14F-4D97-AF65-F5344CB8AC3E}">
        <p14:creationId xmlns:p14="http://schemas.microsoft.com/office/powerpoint/2010/main" val="379791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Proyecto </a:t>
            </a:r>
            <a:br>
              <a:rPr lang="es-MX" dirty="0"/>
            </a:br>
            <a:r>
              <a:rPr lang="es-MX" b="1" dirty="0"/>
              <a:t>Block </a:t>
            </a:r>
            <a:r>
              <a:rPr lang="es-MX" b="1" dirty="0" err="1"/>
              <a:t>blister</a:t>
            </a:r>
            <a:endParaRPr lang="es-MX" dirty="0"/>
          </a:p>
        </p:txBody>
      </p:sp>
      <p:sp>
        <p:nvSpPr>
          <p:cNvPr id="3" name="Subtítulo 2"/>
          <p:cNvSpPr>
            <a:spLocks noGrp="1"/>
          </p:cNvSpPr>
          <p:nvPr>
            <p:ph type="subTitle" idx="1"/>
          </p:nvPr>
        </p:nvSpPr>
        <p:spPr/>
        <p:txBody>
          <a:bodyPr/>
          <a:lstStyle/>
          <a:p>
            <a:r>
              <a:rPr lang="es-MX" dirty="0" smtClean="0"/>
              <a:t>Esperamos que sea de su agrado y cubra totalmente sus necesidades.</a:t>
            </a:r>
            <a:endParaRPr lang="es-MX" dirty="0"/>
          </a:p>
        </p:txBody>
      </p:sp>
    </p:spTree>
    <p:extLst>
      <p:ext uri="{BB962C8B-B14F-4D97-AF65-F5344CB8AC3E}">
        <p14:creationId xmlns:p14="http://schemas.microsoft.com/office/powerpoint/2010/main" val="82468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93</TotalTime>
  <Words>780</Words>
  <Application>Microsoft Office PowerPoint</Application>
  <PresentationFormat>Panorámica</PresentationFormat>
  <Paragraphs>73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Century Gothic</vt:lpstr>
      <vt:lpstr>Malla</vt:lpstr>
      <vt:lpstr>Proyecto  Block blister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Proyecto  Block blister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Block blister</dc:title>
  <dc:creator>Adrián Hernández Ávila</dc:creator>
  <cp:lastModifiedBy>Adrián Hernández Ávila</cp:lastModifiedBy>
  <cp:revision>12</cp:revision>
  <dcterms:created xsi:type="dcterms:W3CDTF">2015-05-09T05:09:55Z</dcterms:created>
  <dcterms:modified xsi:type="dcterms:W3CDTF">2015-05-09T12:27:16Z</dcterms:modified>
</cp:coreProperties>
</file>